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1" r:id="rId1"/>
  </p:sldMasterIdLst>
  <p:notesMasterIdLst>
    <p:notesMasterId r:id="rId21"/>
  </p:notesMasterIdLst>
  <p:sldIdLst>
    <p:sldId id="267" r:id="rId2"/>
    <p:sldId id="280" r:id="rId3"/>
    <p:sldId id="301" r:id="rId4"/>
    <p:sldId id="302" r:id="rId5"/>
    <p:sldId id="292" r:id="rId6"/>
    <p:sldId id="293" r:id="rId7"/>
    <p:sldId id="258" r:id="rId8"/>
    <p:sldId id="263" r:id="rId9"/>
    <p:sldId id="299" r:id="rId10"/>
    <p:sldId id="294" r:id="rId11"/>
    <p:sldId id="295" r:id="rId12"/>
    <p:sldId id="305" r:id="rId13"/>
    <p:sldId id="296" r:id="rId14"/>
    <p:sldId id="304" r:id="rId15"/>
    <p:sldId id="297" r:id="rId16"/>
    <p:sldId id="303" r:id="rId17"/>
    <p:sldId id="298" r:id="rId18"/>
    <p:sldId id="270" r:id="rId19"/>
    <p:sldId id="291" r:id="rId20"/>
  </p:sldIdLst>
  <p:sldSz cx="9144000" cy="6858000" type="screen4x3"/>
  <p:notesSz cx="7315200" cy="9601200"/>
  <p:defaultTextStyle>
    <a:defPPr>
      <a:defRPr lang="zh-CN"/>
    </a:defPPr>
    <a:lvl1pPr algn="l" rtl="0" fontAlgn="base">
      <a:spcBef>
        <a:spcPct val="0"/>
      </a:spcBef>
      <a:spcAft>
        <a:spcPct val="0"/>
      </a:spcAft>
      <a:defRPr kern="1200">
        <a:solidFill>
          <a:schemeClr val="tx1"/>
        </a:solidFill>
        <a:latin typeface="Verdana" pitchFamily="34" charset="0"/>
        <a:ea typeface="SimSun" pitchFamily="2" charset="-122"/>
        <a:cs typeface="Arial" charset="0"/>
      </a:defRPr>
    </a:lvl1pPr>
    <a:lvl2pPr marL="457200" algn="l" rtl="0" fontAlgn="base">
      <a:spcBef>
        <a:spcPct val="0"/>
      </a:spcBef>
      <a:spcAft>
        <a:spcPct val="0"/>
      </a:spcAft>
      <a:defRPr kern="1200">
        <a:solidFill>
          <a:schemeClr val="tx1"/>
        </a:solidFill>
        <a:latin typeface="Verdana" pitchFamily="34" charset="0"/>
        <a:ea typeface="SimSun" pitchFamily="2" charset="-122"/>
        <a:cs typeface="Arial" charset="0"/>
      </a:defRPr>
    </a:lvl2pPr>
    <a:lvl3pPr marL="914400" algn="l" rtl="0" fontAlgn="base">
      <a:spcBef>
        <a:spcPct val="0"/>
      </a:spcBef>
      <a:spcAft>
        <a:spcPct val="0"/>
      </a:spcAft>
      <a:defRPr kern="1200">
        <a:solidFill>
          <a:schemeClr val="tx1"/>
        </a:solidFill>
        <a:latin typeface="Verdana" pitchFamily="34" charset="0"/>
        <a:ea typeface="SimSun" pitchFamily="2" charset="-122"/>
        <a:cs typeface="Arial" charset="0"/>
      </a:defRPr>
    </a:lvl3pPr>
    <a:lvl4pPr marL="1371600" algn="l" rtl="0" fontAlgn="base">
      <a:spcBef>
        <a:spcPct val="0"/>
      </a:spcBef>
      <a:spcAft>
        <a:spcPct val="0"/>
      </a:spcAft>
      <a:defRPr kern="1200">
        <a:solidFill>
          <a:schemeClr val="tx1"/>
        </a:solidFill>
        <a:latin typeface="Verdana" pitchFamily="34" charset="0"/>
        <a:ea typeface="SimSun" pitchFamily="2" charset="-122"/>
        <a:cs typeface="Arial" charset="0"/>
      </a:defRPr>
    </a:lvl4pPr>
    <a:lvl5pPr marL="1828800" algn="l" rtl="0" fontAlgn="base">
      <a:spcBef>
        <a:spcPct val="0"/>
      </a:spcBef>
      <a:spcAft>
        <a:spcPct val="0"/>
      </a:spcAft>
      <a:defRPr kern="1200">
        <a:solidFill>
          <a:schemeClr val="tx1"/>
        </a:solidFill>
        <a:latin typeface="Verdana" pitchFamily="34" charset="0"/>
        <a:ea typeface="SimSun" pitchFamily="2" charset="-122"/>
        <a:cs typeface="Arial" charset="0"/>
      </a:defRPr>
    </a:lvl5pPr>
    <a:lvl6pPr marL="2286000" algn="l" defTabSz="914400" rtl="0" eaLnBrk="1" latinLnBrk="0" hangingPunct="1">
      <a:defRPr kern="1200">
        <a:solidFill>
          <a:schemeClr val="tx1"/>
        </a:solidFill>
        <a:latin typeface="Verdana" pitchFamily="34" charset="0"/>
        <a:ea typeface="SimSun" pitchFamily="2" charset="-122"/>
        <a:cs typeface="Arial" charset="0"/>
      </a:defRPr>
    </a:lvl6pPr>
    <a:lvl7pPr marL="2743200" algn="l" defTabSz="914400" rtl="0" eaLnBrk="1" latinLnBrk="0" hangingPunct="1">
      <a:defRPr kern="1200">
        <a:solidFill>
          <a:schemeClr val="tx1"/>
        </a:solidFill>
        <a:latin typeface="Verdana" pitchFamily="34" charset="0"/>
        <a:ea typeface="SimSun" pitchFamily="2" charset="-122"/>
        <a:cs typeface="Arial" charset="0"/>
      </a:defRPr>
    </a:lvl7pPr>
    <a:lvl8pPr marL="3200400" algn="l" defTabSz="914400" rtl="0" eaLnBrk="1" latinLnBrk="0" hangingPunct="1">
      <a:defRPr kern="1200">
        <a:solidFill>
          <a:schemeClr val="tx1"/>
        </a:solidFill>
        <a:latin typeface="Verdana" pitchFamily="34" charset="0"/>
        <a:ea typeface="SimSun" pitchFamily="2" charset="-122"/>
        <a:cs typeface="Arial" charset="0"/>
      </a:defRPr>
    </a:lvl8pPr>
    <a:lvl9pPr marL="3657600" algn="l" defTabSz="914400" rtl="0" eaLnBrk="1" latinLnBrk="0" hangingPunct="1">
      <a:defRPr kern="1200">
        <a:solidFill>
          <a:schemeClr val="tx1"/>
        </a:solidFill>
        <a:latin typeface="Verdana" pitchFamily="34" charset="0"/>
        <a:ea typeface="SimSun" pitchFamily="2" charset="-122"/>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1" autoAdjust="0"/>
    <p:restoredTop sz="94617" autoAdjust="0"/>
  </p:normalViewPr>
  <p:slideViewPr>
    <p:cSldViewPr snapToGrid="0">
      <p:cViewPr varScale="1">
        <p:scale>
          <a:sx n="84" d="100"/>
          <a:sy n="84" d="100"/>
        </p:scale>
        <p:origin x="-1068" y="-78"/>
      </p:cViewPr>
      <p:guideLst>
        <p:guide orient="horz" pos="2160"/>
        <p:guide pos="2880"/>
      </p:guideLst>
    </p:cSldViewPr>
  </p:slideViewPr>
  <p:notesTextViewPr>
    <p:cViewPr>
      <p:scale>
        <a:sx n="100" d="100"/>
        <a:sy n="100" d="100"/>
      </p:scale>
      <p:origin x="0" y="0"/>
    </p:cViewPr>
  </p:notesTextViewPr>
  <p:notesViewPr>
    <p:cSldViewPr snapToGrid="0">
      <p:cViewPr varScale="1">
        <p:scale>
          <a:sx n="67" d="100"/>
          <a:sy n="67" d="100"/>
        </p:scale>
        <p:origin x="-1872" y="-101"/>
      </p:cViewPr>
      <p:guideLst>
        <p:guide orient="horz" pos="3024"/>
        <p:guide pos="2304"/>
      </p:guideLst>
    </p:cSldViewPr>
  </p:notesViewPr>
  <p:gridSpacing cx="46085125" cy="46085125"/>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atin typeface="Arial" charset="0"/>
                <a:cs typeface="+mn-cs"/>
              </a:defRPr>
            </a:lvl1pPr>
          </a:lstStyle>
          <a:p>
            <a:pPr>
              <a:defRPr/>
            </a:pPr>
            <a:endParaRPr lang="en-US" altLang="zh-CN" dirty="0"/>
          </a:p>
        </p:txBody>
      </p:sp>
      <p:sp>
        <p:nvSpPr>
          <p:cNvPr id="78851"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atin typeface="Arial" charset="0"/>
                <a:cs typeface="+mn-cs"/>
              </a:defRPr>
            </a:lvl1pPr>
          </a:lstStyle>
          <a:p>
            <a:pPr>
              <a:defRPr/>
            </a:pPr>
            <a:endParaRPr lang="en-US" altLang="zh-CN" dirty="0"/>
          </a:p>
        </p:txBody>
      </p:sp>
      <p:sp>
        <p:nvSpPr>
          <p:cNvPr id="18436"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p:spPr>
      </p:sp>
      <p:sp>
        <p:nvSpPr>
          <p:cNvPr id="78853"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altLang="zh-CN" noProof="0" smtClean="0"/>
              <a:t>Click to edit Master text styles</a:t>
            </a:r>
          </a:p>
          <a:p>
            <a:pPr lvl="1"/>
            <a:r>
              <a:rPr lang="en-US" altLang="zh-CN" noProof="0" smtClean="0"/>
              <a:t>Second level</a:t>
            </a:r>
          </a:p>
          <a:p>
            <a:pPr lvl="2"/>
            <a:r>
              <a:rPr lang="en-US" altLang="zh-CN" noProof="0" smtClean="0"/>
              <a:t>Third level</a:t>
            </a:r>
          </a:p>
          <a:p>
            <a:pPr lvl="3"/>
            <a:r>
              <a:rPr lang="en-US" altLang="zh-CN" noProof="0" smtClean="0"/>
              <a:t>Fourth level</a:t>
            </a:r>
          </a:p>
          <a:p>
            <a:pPr lvl="4"/>
            <a:r>
              <a:rPr lang="en-US" altLang="zh-CN" noProof="0" smtClean="0"/>
              <a:t>Fifth level</a:t>
            </a:r>
          </a:p>
        </p:txBody>
      </p:sp>
      <p:sp>
        <p:nvSpPr>
          <p:cNvPr id="78854"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atin typeface="Arial" charset="0"/>
                <a:cs typeface="+mn-cs"/>
              </a:defRPr>
            </a:lvl1pPr>
          </a:lstStyle>
          <a:p>
            <a:pPr>
              <a:defRPr/>
            </a:pPr>
            <a:endParaRPr lang="en-US" altLang="zh-CN" dirty="0"/>
          </a:p>
        </p:txBody>
      </p:sp>
      <p:sp>
        <p:nvSpPr>
          <p:cNvPr id="78855"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atin typeface="Arial" charset="0"/>
                <a:cs typeface="+mn-cs"/>
              </a:defRPr>
            </a:lvl1pPr>
          </a:lstStyle>
          <a:p>
            <a:pPr>
              <a:defRPr/>
            </a:pPr>
            <a:fld id="{A038C1A3-7632-441E-9CA2-28D34690A9C0}" type="slidenum">
              <a:rPr lang="en-US" altLang="zh-CN"/>
              <a:pPr>
                <a:defRPr/>
              </a:pPr>
              <a:t>‹#›</a:t>
            </a:fld>
            <a:endParaRPr lang="en-US" altLang="zh-CN"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SimSun" pitchFamily="2" charset="-122"/>
        <a:cs typeface="+mn-cs"/>
      </a:defRPr>
    </a:lvl1pPr>
    <a:lvl2pPr marL="457200" algn="l" rtl="0" eaLnBrk="0" fontAlgn="base" hangingPunct="0">
      <a:spcBef>
        <a:spcPct val="30000"/>
      </a:spcBef>
      <a:spcAft>
        <a:spcPct val="0"/>
      </a:spcAft>
      <a:defRPr sz="1200" kern="1200">
        <a:solidFill>
          <a:schemeClr val="tx1"/>
        </a:solidFill>
        <a:latin typeface="Arial" charset="0"/>
        <a:ea typeface="SimSun" pitchFamily="2" charset="-122"/>
        <a:cs typeface="+mn-cs"/>
      </a:defRPr>
    </a:lvl2pPr>
    <a:lvl3pPr marL="914400" algn="l" rtl="0" eaLnBrk="0" fontAlgn="base" hangingPunct="0">
      <a:spcBef>
        <a:spcPct val="30000"/>
      </a:spcBef>
      <a:spcAft>
        <a:spcPct val="0"/>
      </a:spcAft>
      <a:defRPr sz="1200" kern="1200">
        <a:solidFill>
          <a:schemeClr val="tx1"/>
        </a:solidFill>
        <a:latin typeface="Arial" charset="0"/>
        <a:ea typeface="SimSun" pitchFamily="2" charset="-122"/>
        <a:cs typeface="+mn-cs"/>
      </a:defRPr>
    </a:lvl3pPr>
    <a:lvl4pPr marL="1371600" algn="l" rtl="0" eaLnBrk="0" fontAlgn="base" hangingPunct="0">
      <a:spcBef>
        <a:spcPct val="30000"/>
      </a:spcBef>
      <a:spcAft>
        <a:spcPct val="0"/>
      </a:spcAft>
      <a:defRPr sz="1200" kern="1200">
        <a:solidFill>
          <a:schemeClr val="tx1"/>
        </a:solidFill>
        <a:latin typeface="Arial" charset="0"/>
        <a:ea typeface="SimSun" pitchFamily="2" charset="-122"/>
        <a:cs typeface="+mn-cs"/>
      </a:defRPr>
    </a:lvl4pPr>
    <a:lvl5pPr marL="1828800" algn="l" rtl="0" eaLnBrk="0" fontAlgn="base" hangingPunct="0">
      <a:spcBef>
        <a:spcPct val="30000"/>
      </a:spcBef>
      <a:spcAft>
        <a:spcPct val="0"/>
      </a:spcAft>
      <a:defRPr sz="1200" kern="1200">
        <a:solidFill>
          <a:schemeClr val="tx1"/>
        </a:solidFill>
        <a:latin typeface="Arial" charset="0"/>
        <a:ea typeface="SimSun"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pPr>
              <a:defRPr/>
            </a:pPr>
            <a:endParaRPr lang="en-US" altLang="zh-CN" dirty="0"/>
          </a:p>
        </p:txBody>
      </p:sp>
      <p:sp>
        <p:nvSpPr>
          <p:cNvPr id="19" name="Footer Placeholder 18"/>
          <p:cNvSpPr>
            <a:spLocks noGrp="1"/>
          </p:cNvSpPr>
          <p:nvPr>
            <p:ph type="ftr" sz="quarter" idx="11"/>
          </p:nvPr>
        </p:nvSpPr>
        <p:spPr/>
        <p:txBody>
          <a:bodyPr/>
          <a:lstStyle/>
          <a:p>
            <a:pPr>
              <a:defRPr/>
            </a:pPr>
            <a:endParaRPr lang="en-US" altLang="zh-CN" dirty="0"/>
          </a:p>
        </p:txBody>
      </p:sp>
      <p:sp>
        <p:nvSpPr>
          <p:cNvPr id="27" name="Slide Number Placeholder 26"/>
          <p:cNvSpPr>
            <a:spLocks noGrp="1"/>
          </p:cNvSpPr>
          <p:nvPr>
            <p:ph type="sldNum" sz="quarter" idx="12"/>
          </p:nvPr>
        </p:nvSpPr>
        <p:spPr/>
        <p:txBody>
          <a:bodyPr/>
          <a:lstStyle/>
          <a:p>
            <a:pPr>
              <a:defRPr/>
            </a:pPr>
            <a:fld id="{A1E557A1-7395-4B97-A5DC-D7381466368A}" type="slidenum">
              <a:rPr lang="en-US" altLang="zh-CN" smtClean="0"/>
              <a:pPr>
                <a:defRPr/>
              </a:pPr>
              <a:t>‹#›</a:t>
            </a:fld>
            <a:endParaRPr lang="en-US" altLang="zh-CN" dirty="0"/>
          </a:p>
        </p:txBody>
      </p:sp>
    </p:spTree>
  </p:cSld>
  <p:clrMapOvr>
    <a:overrideClrMapping bg1="dk1" tx1="lt1" bg2="dk2" tx2="lt2" accent1="accent1" accent2="accent2" accent3="accent3" accent4="accent4" accent5="accent5" accent6="accent6" hlink="hlink" folHlink="folHlink"/>
  </p:clrMapOvr>
  <p:transition advTm="8000">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ltLang="zh-CN" dirty="0"/>
          </a:p>
        </p:txBody>
      </p:sp>
      <p:sp>
        <p:nvSpPr>
          <p:cNvPr id="5" name="Footer Placeholder 4"/>
          <p:cNvSpPr>
            <a:spLocks noGrp="1"/>
          </p:cNvSpPr>
          <p:nvPr>
            <p:ph type="ftr" sz="quarter" idx="11"/>
          </p:nvPr>
        </p:nvSpPr>
        <p:spPr/>
        <p:txBody>
          <a:bodyPr/>
          <a:lstStyle/>
          <a:p>
            <a:pPr>
              <a:defRPr/>
            </a:pPr>
            <a:endParaRPr lang="en-US" altLang="zh-CN" dirty="0"/>
          </a:p>
        </p:txBody>
      </p:sp>
      <p:sp>
        <p:nvSpPr>
          <p:cNvPr id="6" name="Slide Number Placeholder 5"/>
          <p:cNvSpPr>
            <a:spLocks noGrp="1"/>
          </p:cNvSpPr>
          <p:nvPr>
            <p:ph type="sldNum" sz="quarter" idx="12"/>
          </p:nvPr>
        </p:nvSpPr>
        <p:spPr/>
        <p:txBody>
          <a:bodyPr/>
          <a:lstStyle/>
          <a:p>
            <a:pPr>
              <a:defRPr/>
            </a:pPr>
            <a:fld id="{D10CEAA9-4A17-427B-8051-76C9D3C40E43}" type="slidenum">
              <a:rPr lang="en-US" altLang="zh-CN" smtClean="0"/>
              <a:pPr>
                <a:defRPr/>
              </a:pPr>
              <a:t>‹#›</a:t>
            </a:fld>
            <a:endParaRPr lang="en-US" altLang="zh-CN" dirty="0"/>
          </a:p>
        </p:txBody>
      </p:sp>
    </p:spTree>
  </p:cSld>
  <p:clrMapOvr>
    <a:masterClrMapping/>
  </p:clrMapOvr>
  <p:transition advTm="8000">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ltLang="zh-CN" dirty="0"/>
          </a:p>
        </p:txBody>
      </p:sp>
      <p:sp>
        <p:nvSpPr>
          <p:cNvPr id="5" name="Footer Placeholder 4"/>
          <p:cNvSpPr>
            <a:spLocks noGrp="1"/>
          </p:cNvSpPr>
          <p:nvPr>
            <p:ph type="ftr" sz="quarter" idx="11"/>
          </p:nvPr>
        </p:nvSpPr>
        <p:spPr/>
        <p:txBody>
          <a:bodyPr/>
          <a:lstStyle/>
          <a:p>
            <a:pPr>
              <a:defRPr/>
            </a:pPr>
            <a:endParaRPr lang="en-US" altLang="zh-CN" dirty="0"/>
          </a:p>
        </p:txBody>
      </p:sp>
      <p:sp>
        <p:nvSpPr>
          <p:cNvPr id="6" name="Slide Number Placeholder 5"/>
          <p:cNvSpPr>
            <a:spLocks noGrp="1"/>
          </p:cNvSpPr>
          <p:nvPr>
            <p:ph type="sldNum" sz="quarter" idx="12"/>
          </p:nvPr>
        </p:nvSpPr>
        <p:spPr/>
        <p:txBody>
          <a:bodyPr/>
          <a:lstStyle/>
          <a:p>
            <a:pPr>
              <a:defRPr/>
            </a:pPr>
            <a:fld id="{AB65639E-67CC-4EAF-A134-CA7F11835962}" type="slidenum">
              <a:rPr lang="en-US" altLang="zh-CN" smtClean="0"/>
              <a:pPr>
                <a:defRPr/>
              </a:pPr>
              <a:t>‹#›</a:t>
            </a:fld>
            <a:endParaRPr lang="en-US" altLang="zh-CN" dirty="0"/>
          </a:p>
        </p:txBody>
      </p:sp>
    </p:spTree>
  </p:cSld>
  <p:clrMapOvr>
    <a:masterClrMapping/>
  </p:clrMapOvr>
  <p:transition advTm="8000">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ltLang="zh-CN" dirty="0"/>
          </a:p>
        </p:txBody>
      </p:sp>
      <p:sp>
        <p:nvSpPr>
          <p:cNvPr id="5" name="Footer Placeholder 4"/>
          <p:cNvSpPr>
            <a:spLocks noGrp="1"/>
          </p:cNvSpPr>
          <p:nvPr>
            <p:ph type="ftr" sz="quarter" idx="11"/>
          </p:nvPr>
        </p:nvSpPr>
        <p:spPr/>
        <p:txBody>
          <a:bodyPr/>
          <a:lstStyle/>
          <a:p>
            <a:pPr>
              <a:defRPr/>
            </a:pPr>
            <a:endParaRPr lang="en-US" altLang="zh-CN" dirty="0"/>
          </a:p>
        </p:txBody>
      </p:sp>
      <p:sp>
        <p:nvSpPr>
          <p:cNvPr id="6" name="Slide Number Placeholder 5"/>
          <p:cNvSpPr>
            <a:spLocks noGrp="1"/>
          </p:cNvSpPr>
          <p:nvPr>
            <p:ph type="sldNum" sz="quarter" idx="12"/>
          </p:nvPr>
        </p:nvSpPr>
        <p:spPr/>
        <p:txBody>
          <a:bodyPr/>
          <a:lstStyle/>
          <a:p>
            <a:pPr>
              <a:defRPr/>
            </a:pPr>
            <a:fld id="{FAC24F54-49CC-4A98-88D2-8CFF0BD86DD3}" type="slidenum">
              <a:rPr lang="en-US" altLang="zh-CN" smtClean="0"/>
              <a:pPr>
                <a:defRPr/>
              </a:pPr>
              <a:t>‹#›</a:t>
            </a:fld>
            <a:endParaRPr lang="en-US" altLang="zh-CN" dirty="0"/>
          </a:p>
        </p:txBody>
      </p:sp>
    </p:spTree>
  </p:cSld>
  <p:clrMapOvr>
    <a:masterClrMapping/>
  </p:clrMapOvr>
  <p:transition advTm="8000">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pPr>
              <a:defRPr/>
            </a:pPr>
            <a:endParaRPr lang="en-US" altLang="zh-CN" dirty="0"/>
          </a:p>
        </p:txBody>
      </p:sp>
      <p:sp>
        <p:nvSpPr>
          <p:cNvPr id="5" name="Footer Placeholder 4"/>
          <p:cNvSpPr>
            <a:spLocks noGrp="1"/>
          </p:cNvSpPr>
          <p:nvPr>
            <p:ph type="ftr" sz="quarter" idx="11"/>
          </p:nvPr>
        </p:nvSpPr>
        <p:spPr/>
        <p:txBody>
          <a:bodyPr/>
          <a:lstStyle/>
          <a:p>
            <a:pPr>
              <a:defRPr/>
            </a:pPr>
            <a:endParaRPr lang="en-US" altLang="zh-CN" dirty="0"/>
          </a:p>
        </p:txBody>
      </p:sp>
      <p:sp>
        <p:nvSpPr>
          <p:cNvPr id="6" name="Slide Number Placeholder 5"/>
          <p:cNvSpPr>
            <a:spLocks noGrp="1"/>
          </p:cNvSpPr>
          <p:nvPr>
            <p:ph type="sldNum" sz="quarter" idx="12"/>
          </p:nvPr>
        </p:nvSpPr>
        <p:spPr/>
        <p:txBody>
          <a:bodyPr/>
          <a:lstStyle/>
          <a:p>
            <a:pPr>
              <a:defRPr/>
            </a:pPr>
            <a:fld id="{EADB3BAF-2A60-423C-8003-F52F269A00A5}" type="slidenum">
              <a:rPr lang="en-US" altLang="zh-CN" smtClean="0"/>
              <a:pPr>
                <a:defRPr/>
              </a:pPr>
              <a:t>‹#›</a:t>
            </a:fld>
            <a:endParaRPr lang="en-US" altLang="zh-CN" dirty="0"/>
          </a:p>
        </p:txBody>
      </p:sp>
    </p:spTree>
  </p:cSld>
  <p:clrMapOvr>
    <a:overrideClrMapping bg1="dk1" tx1="lt1" bg2="dk2" tx2="lt2" accent1="accent1" accent2="accent2" accent3="accent3" accent4="accent4" accent5="accent5" accent6="accent6" hlink="hlink" folHlink="folHlink"/>
  </p:clrMapOvr>
  <p:transition advTm="8000">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endParaRPr lang="en-US" altLang="zh-CN" dirty="0"/>
          </a:p>
        </p:txBody>
      </p:sp>
      <p:sp>
        <p:nvSpPr>
          <p:cNvPr id="6" name="Footer Placeholder 5"/>
          <p:cNvSpPr>
            <a:spLocks noGrp="1"/>
          </p:cNvSpPr>
          <p:nvPr>
            <p:ph type="ftr" sz="quarter" idx="11"/>
          </p:nvPr>
        </p:nvSpPr>
        <p:spPr/>
        <p:txBody>
          <a:bodyPr/>
          <a:lstStyle/>
          <a:p>
            <a:pPr>
              <a:defRPr/>
            </a:pPr>
            <a:endParaRPr lang="en-US" altLang="zh-CN" dirty="0"/>
          </a:p>
        </p:txBody>
      </p:sp>
      <p:sp>
        <p:nvSpPr>
          <p:cNvPr id="7" name="Slide Number Placeholder 6"/>
          <p:cNvSpPr>
            <a:spLocks noGrp="1"/>
          </p:cNvSpPr>
          <p:nvPr>
            <p:ph type="sldNum" sz="quarter" idx="12"/>
          </p:nvPr>
        </p:nvSpPr>
        <p:spPr/>
        <p:txBody>
          <a:bodyPr/>
          <a:lstStyle/>
          <a:p>
            <a:pPr>
              <a:defRPr/>
            </a:pPr>
            <a:fld id="{2CBBCB97-80DB-455A-A35B-15BAA77C8259}" type="slidenum">
              <a:rPr lang="en-US" altLang="zh-CN" smtClean="0"/>
              <a:pPr>
                <a:defRPr/>
              </a:pPr>
              <a:t>‹#›</a:t>
            </a:fld>
            <a:endParaRPr lang="en-US" altLang="zh-CN" dirty="0"/>
          </a:p>
        </p:txBody>
      </p:sp>
    </p:spTree>
  </p:cSld>
  <p:clrMapOvr>
    <a:masterClrMapping/>
  </p:clrMapOvr>
  <p:transition advTm="8000">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pPr>
              <a:defRPr/>
            </a:pPr>
            <a:endParaRPr lang="en-US" altLang="zh-CN" dirty="0"/>
          </a:p>
        </p:txBody>
      </p:sp>
      <p:sp>
        <p:nvSpPr>
          <p:cNvPr id="8" name="Footer Placeholder 7"/>
          <p:cNvSpPr>
            <a:spLocks noGrp="1"/>
          </p:cNvSpPr>
          <p:nvPr>
            <p:ph type="ftr" sz="quarter" idx="11"/>
          </p:nvPr>
        </p:nvSpPr>
        <p:spPr/>
        <p:txBody>
          <a:bodyPr/>
          <a:lstStyle/>
          <a:p>
            <a:pPr>
              <a:defRPr/>
            </a:pPr>
            <a:endParaRPr lang="en-US" altLang="zh-CN" dirty="0"/>
          </a:p>
        </p:txBody>
      </p:sp>
      <p:sp>
        <p:nvSpPr>
          <p:cNvPr id="9" name="Slide Number Placeholder 8"/>
          <p:cNvSpPr>
            <a:spLocks noGrp="1"/>
          </p:cNvSpPr>
          <p:nvPr>
            <p:ph type="sldNum" sz="quarter" idx="12"/>
          </p:nvPr>
        </p:nvSpPr>
        <p:spPr/>
        <p:txBody>
          <a:bodyPr/>
          <a:lstStyle/>
          <a:p>
            <a:pPr>
              <a:defRPr/>
            </a:pPr>
            <a:fld id="{AE465EEA-9B18-4950-8848-69F271412AEF}" type="slidenum">
              <a:rPr lang="en-US" altLang="zh-CN" smtClean="0"/>
              <a:pPr>
                <a:defRPr/>
              </a:pPr>
              <a:t>‹#›</a:t>
            </a:fld>
            <a:endParaRPr lang="en-US" altLang="zh-CN" dirty="0"/>
          </a:p>
        </p:txBody>
      </p:sp>
    </p:spTree>
  </p:cSld>
  <p:clrMapOvr>
    <a:masterClrMapping/>
  </p:clrMapOvr>
  <p:transition advTm="8000">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a:defRPr/>
            </a:pPr>
            <a:endParaRPr lang="en-US" altLang="zh-CN" dirty="0"/>
          </a:p>
        </p:txBody>
      </p:sp>
      <p:sp>
        <p:nvSpPr>
          <p:cNvPr id="4" name="Footer Placeholder 3"/>
          <p:cNvSpPr>
            <a:spLocks noGrp="1"/>
          </p:cNvSpPr>
          <p:nvPr>
            <p:ph type="ftr" sz="quarter" idx="11"/>
          </p:nvPr>
        </p:nvSpPr>
        <p:spPr/>
        <p:txBody>
          <a:bodyPr/>
          <a:lstStyle/>
          <a:p>
            <a:pPr>
              <a:defRPr/>
            </a:pPr>
            <a:endParaRPr lang="en-US" altLang="zh-CN" dirty="0"/>
          </a:p>
        </p:txBody>
      </p:sp>
      <p:sp>
        <p:nvSpPr>
          <p:cNvPr id="5" name="Slide Number Placeholder 4"/>
          <p:cNvSpPr>
            <a:spLocks noGrp="1"/>
          </p:cNvSpPr>
          <p:nvPr>
            <p:ph type="sldNum" sz="quarter" idx="12"/>
          </p:nvPr>
        </p:nvSpPr>
        <p:spPr/>
        <p:txBody>
          <a:bodyPr/>
          <a:lstStyle/>
          <a:p>
            <a:pPr>
              <a:defRPr/>
            </a:pPr>
            <a:fld id="{73A250B8-9D61-4859-972D-6B55DD351578}" type="slidenum">
              <a:rPr lang="en-US" altLang="zh-CN" smtClean="0"/>
              <a:pPr>
                <a:defRPr/>
              </a:pPr>
              <a:t>‹#›</a:t>
            </a:fld>
            <a:endParaRPr lang="en-US" altLang="zh-CN" dirty="0"/>
          </a:p>
        </p:txBody>
      </p:sp>
    </p:spTree>
  </p:cSld>
  <p:clrMapOvr>
    <a:masterClrMapping/>
  </p:clrMapOvr>
  <p:transition advTm="8000">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zh-CN" dirty="0"/>
          </a:p>
        </p:txBody>
      </p:sp>
      <p:sp>
        <p:nvSpPr>
          <p:cNvPr id="3" name="Footer Placeholder 2"/>
          <p:cNvSpPr>
            <a:spLocks noGrp="1"/>
          </p:cNvSpPr>
          <p:nvPr>
            <p:ph type="ftr" sz="quarter" idx="11"/>
          </p:nvPr>
        </p:nvSpPr>
        <p:spPr/>
        <p:txBody>
          <a:bodyPr/>
          <a:lstStyle/>
          <a:p>
            <a:pPr>
              <a:defRPr/>
            </a:pPr>
            <a:endParaRPr lang="en-US" altLang="zh-CN" dirty="0"/>
          </a:p>
        </p:txBody>
      </p:sp>
      <p:sp>
        <p:nvSpPr>
          <p:cNvPr id="4" name="Slide Number Placeholder 3"/>
          <p:cNvSpPr>
            <a:spLocks noGrp="1"/>
          </p:cNvSpPr>
          <p:nvPr>
            <p:ph type="sldNum" sz="quarter" idx="12"/>
          </p:nvPr>
        </p:nvSpPr>
        <p:spPr/>
        <p:txBody>
          <a:bodyPr/>
          <a:lstStyle/>
          <a:p>
            <a:pPr>
              <a:defRPr/>
            </a:pPr>
            <a:fld id="{B4356E3E-70FA-44E6-B510-408A4001801D}" type="slidenum">
              <a:rPr lang="en-US" altLang="zh-CN" smtClean="0"/>
              <a:pPr>
                <a:defRPr/>
              </a:pPr>
              <a:t>‹#›</a:t>
            </a:fld>
            <a:endParaRPr lang="en-US" altLang="zh-CN" dirty="0"/>
          </a:p>
        </p:txBody>
      </p:sp>
    </p:spTree>
  </p:cSld>
  <p:clrMapOvr>
    <a:masterClrMapping/>
  </p:clrMapOvr>
  <p:transition advTm="8000">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endParaRPr lang="en-US" altLang="zh-CN" dirty="0"/>
          </a:p>
        </p:txBody>
      </p:sp>
      <p:sp>
        <p:nvSpPr>
          <p:cNvPr id="6" name="Footer Placeholder 5"/>
          <p:cNvSpPr>
            <a:spLocks noGrp="1"/>
          </p:cNvSpPr>
          <p:nvPr>
            <p:ph type="ftr" sz="quarter" idx="11"/>
          </p:nvPr>
        </p:nvSpPr>
        <p:spPr/>
        <p:txBody>
          <a:bodyPr/>
          <a:lstStyle/>
          <a:p>
            <a:pPr>
              <a:defRPr/>
            </a:pPr>
            <a:endParaRPr lang="en-US" altLang="zh-CN" dirty="0"/>
          </a:p>
        </p:txBody>
      </p:sp>
      <p:sp>
        <p:nvSpPr>
          <p:cNvPr id="7" name="Slide Number Placeholder 6"/>
          <p:cNvSpPr>
            <a:spLocks noGrp="1"/>
          </p:cNvSpPr>
          <p:nvPr>
            <p:ph type="sldNum" sz="quarter" idx="12"/>
          </p:nvPr>
        </p:nvSpPr>
        <p:spPr/>
        <p:txBody>
          <a:bodyPr/>
          <a:lstStyle/>
          <a:p>
            <a:pPr>
              <a:defRPr/>
            </a:pPr>
            <a:fld id="{9B39DE66-D368-4A93-B36C-6D577CD17ACA}" type="slidenum">
              <a:rPr lang="en-US" altLang="zh-CN" smtClean="0"/>
              <a:pPr>
                <a:defRPr/>
              </a:pPr>
              <a:t>‹#›</a:t>
            </a:fld>
            <a:endParaRPr lang="en-US" altLang="zh-CN" dirty="0"/>
          </a:p>
        </p:txBody>
      </p:sp>
    </p:spTree>
  </p:cSld>
  <p:clrMapOvr>
    <a:masterClrMapping/>
  </p:clrMapOvr>
  <p:transition advTm="8000">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a:defRPr/>
            </a:pPr>
            <a:endParaRPr lang="en-US" altLang="zh-CN" dirty="0"/>
          </a:p>
        </p:txBody>
      </p:sp>
      <p:sp>
        <p:nvSpPr>
          <p:cNvPr id="6" name="Footer Placeholder 5"/>
          <p:cNvSpPr>
            <a:spLocks noGrp="1"/>
          </p:cNvSpPr>
          <p:nvPr>
            <p:ph type="ftr" sz="quarter" idx="11"/>
          </p:nvPr>
        </p:nvSpPr>
        <p:spPr/>
        <p:txBody>
          <a:bodyPr/>
          <a:lstStyle/>
          <a:p>
            <a:pPr>
              <a:defRPr/>
            </a:pPr>
            <a:endParaRPr lang="en-US" altLang="zh-CN" dirty="0"/>
          </a:p>
        </p:txBody>
      </p:sp>
      <p:sp>
        <p:nvSpPr>
          <p:cNvPr id="7" name="Slide Number Placeholder 6"/>
          <p:cNvSpPr>
            <a:spLocks noGrp="1"/>
          </p:cNvSpPr>
          <p:nvPr>
            <p:ph type="sldNum" sz="quarter" idx="12"/>
          </p:nvPr>
        </p:nvSpPr>
        <p:spPr>
          <a:xfrm>
            <a:off x="8077200" y="6356350"/>
            <a:ext cx="609600" cy="365125"/>
          </a:xfrm>
        </p:spPr>
        <p:txBody>
          <a:bodyPr/>
          <a:lstStyle/>
          <a:p>
            <a:pPr>
              <a:defRPr/>
            </a:pPr>
            <a:fld id="{E99F18C5-DF38-40D8-8542-D16E6597674F}" type="slidenum">
              <a:rPr lang="en-US" altLang="zh-CN" smtClean="0"/>
              <a:pPr>
                <a:defRPr/>
              </a:pPr>
              <a:t>‹#›</a:t>
            </a:fld>
            <a:endParaRPr lang="en-US" altLang="zh-CN" dirty="0"/>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transition advTm="8000">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n-US" altLang="zh-CN" dirty="0"/>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n-US" altLang="zh-CN" dirty="0"/>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a:defRPr/>
            </a:pPr>
            <a:fld id="{90EB94F8-E8AA-4A2D-A05B-663EEEDD08E9}" type="slidenum">
              <a:rPr lang="en-US" altLang="zh-CN" smtClean="0"/>
              <a:pPr>
                <a:defRPr/>
              </a:pPr>
              <a:t>‹#›</a:t>
            </a:fld>
            <a:endParaRPr lang="en-US" altLang="zh-CN" dirty="0"/>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ransition advTm="8000">
    <p:dissolve/>
  </p:transition>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hyperlink" Target="http://www.pioneerps.com/" TargetMode="Externa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mailto:ppsinfo@pioneerps.com" TargetMode="Externa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Rectangle 3"/>
          <p:cNvSpPr>
            <a:spLocks noGrp="1" noChangeArrowheads="1"/>
          </p:cNvSpPr>
          <p:nvPr>
            <p:ph idx="1"/>
          </p:nvPr>
        </p:nvSpPr>
        <p:spPr>
          <a:xfrm>
            <a:off x="395288" y="3357563"/>
            <a:ext cx="8229600" cy="2520950"/>
          </a:xfrm>
        </p:spPr>
        <p:txBody>
          <a:bodyPr/>
          <a:lstStyle/>
          <a:p>
            <a:pPr algn="ctr" eaLnBrk="1" hangingPunct="1">
              <a:buFont typeface="Wingdings" pitchFamily="2" charset="2"/>
              <a:buNone/>
              <a:defRPr/>
            </a:pPr>
            <a:endParaRPr lang="en-CA" altLang="zh-CN" dirty="0" smtClean="0"/>
          </a:p>
          <a:p>
            <a:pPr algn="ctr" eaLnBrk="1" hangingPunct="1">
              <a:buFont typeface="Wingdings" pitchFamily="2" charset="2"/>
              <a:buNone/>
              <a:defRPr/>
            </a:pPr>
            <a:endParaRPr lang="en-CA" altLang="zh-CN" dirty="0" smtClean="0"/>
          </a:p>
          <a:p>
            <a:pPr algn="ctr" eaLnBrk="1" hangingPunct="1">
              <a:buFont typeface="Wingdings" pitchFamily="2" charset="2"/>
              <a:buNone/>
              <a:defRPr/>
            </a:pPr>
            <a:endParaRPr lang="en-CA" altLang="zh-CN" dirty="0" smtClean="0"/>
          </a:p>
          <a:p>
            <a:pPr eaLnBrk="1" hangingPunct="1">
              <a:buFont typeface="Wingdings" pitchFamily="2" charset="2"/>
              <a:buNone/>
              <a:defRPr/>
            </a:pPr>
            <a:endParaRPr lang="en-US" altLang="zh-CN" dirty="0" smtClean="0"/>
          </a:p>
        </p:txBody>
      </p:sp>
      <p:sp>
        <p:nvSpPr>
          <p:cNvPr id="91146" name="Rectangle 10"/>
          <p:cNvSpPr>
            <a:spLocks noChangeArrowheads="1"/>
          </p:cNvSpPr>
          <p:nvPr/>
        </p:nvSpPr>
        <p:spPr bwMode="auto">
          <a:xfrm>
            <a:off x="0" y="5942013"/>
            <a:ext cx="2843213" cy="915987"/>
          </a:xfrm>
          <a:prstGeom prst="rect">
            <a:avLst/>
          </a:prstGeom>
          <a:noFill/>
          <a:ln w="12700" cap="sq">
            <a:noFill/>
            <a:miter lim="800000"/>
            <a:headEnd type="none" w="sm" len="sm"/>
            <a:tailEnd type="none" w="sm" len="sm"/>
          </a:ln>
          <a:effectLst/>
        </p:spPr>
        <p:txBody>
          <a:bodyPr>
            <a:spAutoFit/>
          </a:bodyPr>
          <a:lstStyle/>
          <a:p>
            <a:pPr algn="ctr">
              <a:defRPr/>
            </a:pPr>
            <a:r>
              <a:rPr lang="en-CA" altLang="zh-CN" dirty="0">
                <a:effectLst>
                  <a:outerShdw blurRad="38100" dist="38100" dir="2700000" algn="tl">
                    <a:srgbClr val="000000"/>
                  </a:outerShdw>
                </a:effectLst>
                <a:cs typeface="+mn-cs"/>
                <a:hlinkClick r:id="rId2"/>
              </a:rPr>
              <a:t>www.pioneerps.com</a:t>
            </a:r>
            <a:endParaRPr lang="en-CA" altLang="zh-CN" dirty="0">
              <a:effectLst>
                <a:outerShdw blurRad="38100" dist="38100" dir="2700000" algn="tl">
                  <a:srgbClr val="000000"/>
                </a:outerShdw>
              </a:effectLst>
              <a:cs typeface="+mn-cs"/>
            </a:endParaRPr>
          </a:p>
          <a:p>
            <a:pPr algn="ctr">
              <a:defRPr/>
            </a:pPr>
            <a:endParaRPr lang="en-CA" altLang="zh-CN" dirty="0">
              <a:effectLst>
                <a:outerShdw blurRad="38100" dist="38100" dir="2700000" algn="tl">
                  <a:srgbClr val="000000"/>
                </a:outerShdw>
              </a:effectLst>
              <a:cs typeface="+mn-cs"/>
            </a:endParaRPr>
          </a:p>
          <a:p>
            <a:pPr algn="ctr">
              <a:defRPr/>
            </a:pPr>
            <a:r>
              <a:rPr lang="en-CA" altLang="zh-CN" dirty="0">
                <a:effectLst>
                  <a:outerShdw blurRad="38100" dist="38100" dir="2700000" algn="tl">
                    <a:srgbClr val="000000"/>
                  </a:outerShdw>
                </a:effectLst>
                <a:cs typeface="+mn-cs"/>
              </a:rPr>
              <a:t>February 2, 2009</a:t>
            </a:r>
            <a:endParaRPr lang="en-US" altLang="zh-CN" dirty="0">
              <a:effectLst>
                <a:outerShdw blurRad="38100" dist="38100" dir="2700000" algn="tl">
                  <a:srgbClr val="000000"/>
                </a:outerShdw>
              </a:effectLst>
              <a:cs typeface="+mn-cs"/>
            </a:endParaRPr>
          </a:p>
        </p:txBody>
      </p:sp>
      <p:pic>
        <p:nvPicPr>
          <p:cNvPr id="3076" name="Picture 12" descr="Capture"/>
          <p:cNvPicPr>
            <a:picLocks noChangeAspect="1" noChangeArrowheads="1"/>
          </p:cNvPicPr>
          <p:nvPr/>
        </p:nvPicPr>
        <p:blipFill>
          <a:blip r:embed="rId3" cstate="print"/>
          <a:srcRect/>
          <a:stretch>
            <a:fillRect/>
          </a:stretch>
        </p:blipFill>
        <p:spPr bwMode="auto">
          <a:xfrm>
            <a:off x="1835150" y="1916113"/>
            <a:ext cx="904875" cy="895350"/>
          </a:xfrm>
          <a:prstGeom prst="rect">
            <a:avLst/>
          </a:prstGeom>
          <a:noFill/>
          <a:ln w="9525">
            <a:noFill/>
            <a:miter lim="800000"/>
            <a:headEnd/>
            <a:tailEnd/>
          </a:ln>
        </p:spPr>
      </p:pic>
      <p:pic>
        <p:nvPicPr>
          <p:cNvPr id="3077" name="Picture 13" descr="Capture2"/>
          <p:cNvPicPr>
            <a:picLocks noChangeAspect="1" noChangeArrowheads="1"/>
          </p:cNvPicPr>
          <p:nvPr/>
        </p:nvPicPr>
        <p:blipFill>
          <a:blip r:embed="rId4" cstate="print"/>
          <a:srcRect/>
          <a:stretch>
            <a:fillRect/>
          </a:stretch>
        </p:blipFill>
        <p:spPr bwMode="auto">
          <a:xfrm>
            <a:off x="5003800" y="4797425"/>
            <a:ext cx="952500" cy="885825"/>
          </a:xfrm>
          <a:prstGeom prst="rect">
            <a:avLst/>
          </a:prstGeom>
          <a:noFill/>
          <a:ln w="9525">
            <a:noFill/>
            <a:miter lim="800000"/>
            <a:headEnd/>
            <a:tailEnd/>
          </a:ln>
        </p:spPr>
      </p:pic>
      <p:pic>
        <p:nvPicPr>
          <p:cNvPr id="3078" name="Picture 14" descr="Capture3"/>
          <p:cNvPicPr>
            <a:picLocks noChangeAspect="1" noChangeArrowheads="1"/>
          </p:cNvPicPr>
          <p:nvPr/>
        </p:nvPicPr>
        <p:blipFill>
          <a:blip r:embed="rId5" cstate="print"/>
          <a:srcRect/>
          <a:stretch>
            <a:fillRect/>
          </a:stretch>
        </p:blipFill>
        <p:spPr bwMode="auto">
          <a:xfrm>
            <a:off x="2843213" y="2852738"/>
            <a:ext cx="942975" cy="885825"/>
          </a:xfrm>
          <a:prstGeom prst="rect">
            <a:avLst/>
          </a:prstGeom>
          <a:noFill/>
          <a:ln w="9525">
            <a:noFill/>
            <a:miter lim="800000"/>
            <a:headEnd/>
            <a:tailEnd/>
          </a:ln>
        </p:spPr>
      </p:pic>
      <p:pic>
        <p:nvPicPr>
          <p:cNvPr id="3079" name="Picture 15" descr="Capture4"/>
          <p:cNvPicPr>
            <a:picLocks noChangeAspect="1" noChangeArrowheads="1"/>
          </p:cNvPicPr>
          <p:nvPr/>
        </p:nvPicPr>
        <p:blipFill>
          <a:blip r:embed="rId6" cstate="print"/>
          <a:srcRect/>
          <a:stretch>
            <a:fillRect/>
          </a:stretch>
        </p:blipFill>
        <p:spPr bwMode="auto">
          <a:xfrm>
            <a:off x="3924300" y="3860800"/>
            <a:ext cx="933450" cy="876300"/>
          </a:xfrm>
          <a:prstGeom prst="rect">
            <a:avLst/>
          </a:prstGeom>
          <a:noFill/>
          <a:ln w="9525">
            <a:noFill/>
            <a:miter lim="800000"/>
            <a:headEnd/>
            <a:tailEnd/>
          </a:ln>
        </p:spPr>
      </p:pic>
      <p:pic>
        <p:nvPicPr>
          <p:cNvPr id="3080" name="Picture 16" descr="Capture5"/>
          <p:cNvPicPr>
            <a:picLocks noChangeAspect="1" noChangeArrowheads="1"/>
          </p:cNvPicPr>
          <p:nvPr/>
        </p:nvPicPr>
        <p:blipFill>
          <a:blip r:embed="rId7" cstate="print"/>
          <a:srcRect/>
          <a:stretch>
            <a:fillRect/>
          </a:stretch>
        </p:blipFill>
        <p:spPr bwMode="auto">
          <a:xfrm>
            <a:off x="6084888" y="5734050"/>
            <a:ext cx="971550" cy="942975"/>
          </a:xfrm>
          <a:prstGeom prst="rect">
            <a:avLst/>
          </a:prstGeom>
          <a:noFill/>
          <a:ln w="9525">
            <a:noFill/>
            <a:miter lim="800000"/>
            <a:headEnd/>
            <a:tailEnd/>
          </a:ln>
        </p:spPr>
      </p:pic>
      <p:sp>
        <p:nvSpPr>
          <p:cNvPr id="3083" name="Text Box 17"/>
          <p:cNvSpPr txBox="1">
            <a:spLocks noChangeArrowheads="1"/>
          </p:cNvSpPr>
          <p:nvPr/>
        </p:nvSpPr>
        <p:spPr bwMode="auto">
          <a:xfrm>
            <a:off x="3929063" y="2643188"/>
            <a:ext cx="3927475" cy="2246312"/>
          </a:xfrm>
          <a:prstGeom prst="rect">
            <a:avLst/>
          </a:prstGeom>
          <a:noFill/>
          <a:ln w="12700" cap="sq">
            <a:noFill/>
            <a:miter lim="800000"/>
            <a:headEnd type="none" w="sm" len="sm"/>
            <a:tailEnd type="none" w="sm" len="sm"/>
          </a:ln>
        </p:spPr>
        <p:txBody>
          <a:bodyPr wrap="none">
            <a:spAutoFit/>
          </a:bodyPr>
          <a:lstStyle/>
          <a:p>
            <a:pPr>
              <a:defRPr/>
            </a:pPr>
            <a:r>
              <a:rPr lang="en-US" sz="2000" dirty="0">
                <a:effectLst>
                  <a:outerShdw blurRad="38100" dist="38100" dir="2700000" algn="tl">
                    <a:srgbClr val="000000">
                      <a:alpha val="43137"/>
                    </a:srgbClr>
                  </a:outerShdw>
                </a:effectLst>
                <a:cs typeface="+mn-cs"/>
              </a:rPr>
              <a:t>P</a:t>
            </a:r>
            <a:r>
              <a:rPr lang="en-US" sz="2000" dirty="0">
                <a:cs typeface="+mn-cs"/>
              </a:rPr>
              <a:t>ermanent </a:t>
            </a:r>
          </a:p>
          <a:p>
            <a:pPr>
              <a:defRPr/>
            </a:pPr>
            <a:r>
              <a:rPr lang="en-US" sz="2000" dirty="0">
                <a:cs typeface="+mn-cs"/>
              </a:rPr>
              <a:t>            </a:t>
            </a:r>
          </a:p>
          <a:p>
            <a:pPr>
              <a:defRPr/>
            </a:pPr>
            <a:r>
              <a:rPr lang="en-US" sz="2000" dirty="0">
                <a:effectLst>
                  <a:outerShdw blurRad="38100" dist="38100" dir="2700000" algn="tl">
                    <a:srgbClr val="000000">
                      <a:alpha val="43137"/>
                    </a:srgbClr>
                  </a:outerShdw>
                </a:effectLst>
                <a:cs typeface="+mn-cs"/>
              </a:rPr>
              <a:t>             D</a:t>
            </a:r>
            <a:r>
              <a:rPr lang="en-US" sz="2000" dirty="0">
                <a:cs typeface="+mn-cs"/>
              </a:rPr>
              <a:t>ownhole </a:t>
            </a:r>
          </a:p>
          <a:p>
            <a:pPr>
              <a:defRPr/>
            </a:pPr>
            <a:r>
              <a:rPr lang="en-US" sz="2000" dirty="0">
                <a:cs typeface="+mn-cs"/>
              </a:rPr>
              <a:t>             </a:t>
            </a:r>
          </a:p>
          <a:p>
            <a:pPr>
              <a:defRPr/>
            </a:pPr>
            <a:r>
              <a:rPr lang="en-US" sz="2000" dirty="0">
                <a:cs typeface="+mn-cs"/>
              </a:rPr>
              <a:t>                       </a:t>
            </a:r>
            <a:r>
              <a:rPr lang="en-US" sz="2000" dirty="0">
                <a:effectLst>
                  <a:outerShdw blurRad="38100" dist="38100" dir="2700000" algn="tl">
                    <a:srgbClr val="000000">
                      <a:alpha val="43137"/>
                    </a:srgbClr>
                  </a:outerShdw>
                </a:effectLst>
                <a:cs typeface="+mn-cs"/>
              </a:rPr>
              <a:t>M</a:t>
            </a:r>
            <a:r>
              <a:rPr lang="en-US" sz="2000" dirty="0">
                <a:cs typeface="+mn-cs"/>
              </a:rPr>
              <a:t>onitoring</a:t>
            </a:r>
          </a:p>
          <a:p>
            <a:pPr>
              <a:defRPr/>
            </a:pPr>
            <a:r>
              <a:rPr lang="en-US" sz="2000" dirty="0">
                <a:cs typeface="+mn-cs"/>
              </a:rPr>
              <a:t>              </a:t>
            </a:r>
          </a:p>
          <a:p>
            <a:pPr>
              <a:defRPr/>
            </a:pPr>
            <a:r>
              <a:rPr lang="en-US" sz="2000" dirty="0">
                <a:cs typeface="+mn-cs"/>
              </a:rPr>
              <a:t>                               </a:t>
            </a:r>
            <a:r>
              <a:rPr lang="en-US" sz="2000" dirty="0">
                <a:effectLst>
                  <a:outerShdw blurRad="38100" dist="38100" dir="2700000" algn="tl">
                    <a:srgbClr val="000000">
                      <a:alpha val="43137"/>
                    </a:srgbClr>
                  </a:outerShdw>
                </a:effectLst>
                <a:cs typeface="+mn-cs"/>
              </a:rPr>
              <a:t>S</a:t>
            </a:r>
            <a:r>
              <a:rPr lang="en-US" sz="2000" dirty="0">
                <a:cs typeface="+mn-cs"/>
              </a:rPr>
              <a:t>ystem</a:t>
            </a:r>
          </a:p>
        </p:txBody>
      </p:sp>
      <p:pic>
        <p:nvPicPr>
          <p:cNvPr id="3082" name="Picture 13" descr="Banner.png"/>
          <p:cNvPicPr>
            <a:picLocks noChangeAspect="1"/>
          </p:cNvPicPr>
          <p:nvPr/>
        </p:nvPicPr>
        <p:blipFill>
          <a:blip r:embed="rId8" cstate="print"/>
          <a:srcRect/>
          <a:stretch>
            <a:fillRect/>
          </a:stretch>
        </p:blipFill>
        <p:spPr bwMode="auto">
          <a:xfrm>
            <a:off x="0" y="808038"/>
            <a:ext cx="9144000" cy="906462"/>
          </a:xfrm>
          <a:prstGeom prst="rect">
            <a:avLst/>
          </a:prstGeom>
          <a:noFill/>
          <a:ln w="9525">
            <a:noFill/>
            <a:miter lim="800000"/>
            <a:headEnd/>
            <a:tailEnd/>
          </a:ln>
        </p:spPr>
      </p:pic>
    </p:spTree>
  </p:cSld>
  <p:clrMapOvr>
    <a:masterClrMapping/>
  </p:clrMapOvr>
  <p:transition advTm="8000">
    <p:dissolv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pPr eaLnBrk="1" hangingPunct="1">
              <a:defRPr/>
            </a:pPr>
            <a:r>
              <a:rPr lang="en-US" altLang="zh-CN" sz="3600" b="1" dirty="0" smtClean="0"/>
              <a:t>Cable </a:t>
            </a:r>
            <a:endParaRPr lang="en-US" sz="3600" b="1" dirty="0" smtClean="0"/>
          </a:p>
        </p:txBody>
      </p:sp>
      <p:sp>
        <p:nvSpPr>
          <p:cNvPr id="123907" name="Rectangle 3"/>
          <p:cNvSpPr>
            <a:spLocks noGrp="1" noChangeArrowheads="1"/>
          </p:cNvSpPr>
          <p:nvPr>
            <p:ph idx="1"/>
          </p:nvPr>
        </p:nvSpPr>
        <p:spPr>
          <a:xfrm>
            <a:off x="785813" y="3929063"/>
            <a:ext cx="7272337" cy="4752975"/>
          </a:xfrm>
        </p:spPr>
        <p:txBody>
          <a:bodyPr/>
          <a:lstStyle/>
          <a:p>
            <a:pPr eaLnBrk="1" hangingPunct="1">
              <a:lnSpc>
                <a:spcPct val="80000"/>
              </a:lnSpc>
              <a:defRPr/>
            </a:pPr>
            <a:r>
              <a:rPr lang="es-ES" sz="1600" dirty="0" smtClean="0"/>
              <a:t>Alimentación y transmisión de data confiable</a:t>
            </a:r>
          </a:p>
          <a:p>
            <a:pPr eaLnBrk="1" hangingPunct="1">
              <a:lnSpc>
                <a:spcPct val="80000"/>
              </a:lnSpc>
              <a:defRPr/>
            </a:pPr>
            <a:endParaRPr lang="es-ES" sz="1600" dirty="0" smtClean="0"/>
          </a:p>
          <a:p>
            <a:pPr eaLnBrk="1" hangingPunct="1">
              <a:lnSpc>
                <a:spcPct val="80000"/>
              </a:lnSpc>
              <a:defRPr/>
            </a:pPr>
            <a:r>
              <a:rPr lang="es-ES" sz="1600" dirty="0" smtClean="0"/>
              <a:t>Capaz de soportar altas presiones y temperaturas</a:t>
            </a:r>
          </a:p>
          <a:p>
            <a:pPr eaLnBrk="1" hangingPunct="1">
              <a:lnSpc>
                <a:spcPct val="80000"/>
              </a:lnSpc>
              <a:defRPr/>
            </a:pPr>
            <a:endParaRPr lang="es-ES" sz="1600" dirty="0" smtClean="0"/>
          </a:p>
          <a:p>
            <a:pPr eaLnBrk="1" hangingPunct="1">
              <a:lnSpc>
                <a:spcPct val="80000"/>
              </a:lnSpc>
              <a:defRPr/>
            </a:pPr>
            <a:r>
              <a:rPr lang="es-ES" sz="1600" dirty="0" smtClean="0"/>
              <a:t> Cable de acero </a:t>
            </a:r>
            <a:r>
              <a:rPr lang="es-ES" sz="1600" dirty="0" smtClean="0">
                <a:latin typeface="Arial"/>
              </a:rPr>
              <a:t>¼</a:t>
            </a:r>
            <a:r>
              <a:rPr lang="es-ES" sz="1600" dirty="0" smtClean="0"/>
              <a:t> pulgada D.E.;</a:t>
            </a:r>
          </a:p>
          <a:p>
            <a:pPr lvl="1" eaLnBrk="1" hangingPunct="1">
              <a:lnSpc>
                <a:spcPct val="80000"/>
              </a:lnSpc>
              <a:defRPr/>
            </a:pPr>
            <a:r>
              <a:rPr lang="es-ES" sz="1600" dirty="0" smtClean="0"/>
              <a:t>Carbón steel 	100</a:t>
            </a:r>
            <a:r>
              <a:rPr lang="es-ES" sz="1600" dirty="0" smtClean="0">
                <a:latin typeface="Arial"/>
              </a:rPr>
              <a:t>º</a:t>
            </a:r>
            <a:r>
              <a:rPr lang="es-ES" sz="1600" dirty="0" smtClean="0"/>
              <a:t>C </a:t>
            </a:r>
          </a:p>
          <a:p>
            <a:pPr lvl="1" eaLnBrk="1" hangingPunct="1">
              <a:lnSpc>
                <a:spcPct val="80000"/>
              </a:lnSpc>
              <a:defRPr/>
            </a:pPr>
            <a:r>
              <a:rPr lang="es-ES" sz="1600" dirty="0" smtClean="0"/>
              <a:t>316SS		hasta 175</a:t>
            </a:r>
            <a:r>
              <a:rPr lang="es-ES" sz="1600" dirty="0" smtClean="0">
                <a:latin typeface="Arial"/>
              </a:rPr>
              <a:t>º</a:t>
            </a:r>
            <a:r>
              <a:rPr lang="es-ES" sz="1600" dirty="0" smtClean="0"/>
              <a:t>C</a:t>
            </a:r>
          </a:p>
          <a:p>
            <a:pPr lvl="1" eaLnBrk="1" hangingPunct="1">
              <a:lnSpc>
                <a:spcPct val="80000"/>
              </a:lnSpc>
              <a:defRPr/>
            </a:pPr>
            <a:r>
              <a:rPr lang="es-ES" sz="1600" dirty="0" smtClean="0"/>
              <a:t>I825		hasta 175</a:t>
            </a:r>
            <a:r>
              <a:rPr lang="es-ES" sz="1600" dirty="0" smtClean="0">
                <a:latin typeface="Arial"/>
              </a:rPr>
              <a:t>º</a:t>
            </a:r>
            <a:r>
              <a:rPr lang="es-ES" sz="1600" dirty="0" smtClean="0"/>
              <a:t>C (h2S, CO2)</a:t>
            </a:r>
          </a:p>
          <a:p>
            <a:pPr lvl="1" eaLnBrk="1" hangingPunct="1">
              <a:lnSpc>
                <a:spcPct val="80000"/>
              </a:lnSpc>
              <a:defRPr/>
            </a:pPr>
            <a:r>
              <a:rPr lang="es-ES" sz="1600" dirty="0" smtClean="0"/>
              <a:t>Presión operativa  hasta 20,000 psia</a:t>
            </a:r>
          </a:p>
          <a:p>
            <a:pPr lvl="1" eaLnBrk="1" hangingPunct="1">
              <a:lnSpc>
                <a:spcPct val="80000"/>
              </a:lnSpc>
              <a:defRPr/>
            </a:pPr>
            <a:r>
              <a:rPr lang="es-ES" sz="1600" dirty="0" smtClean="0"/>
              <a:t>Rango de Tensión	&gt;1 tonelada típicamente</a:t>
            </a:r>
          </a:p>
          <a:p>
            <a:pPr lvl="1" eaLnBrk="1" hangingPunct="1">
              <a:lnSpc>
                <a:spcPct val="80000"/>
              </a:lnSpc>
              <a:defRPr/>
            </a:pPr>
            <a:r>
              <a:rPr lang="es-ES" sz="1600" dirty="0" smtClean="0"/>
              <a:t>Conductor		18 AWG solido o enhebrado </a:t>
            </a:r>
          </a:p>
          <a:p>
            <a:pPr eaLnBrk="1" hangingPunct="1">
              <a:lnSpc>
                <a:spcPct val="80000"/>
              </a:lnSpc>
              <a:defRPr/>
            </a:pPr>
            <a:endParaRPr lang="es-ES" sz="1600" dirty="0" smtClean="0"/>
          </a:p>
          <a:p>
            <a:pPr eaLnBrk="1" hangingPunct="1">
              <a:lnSpc>
                <a:spcPct val="80000"/>
              </a:lnSpc>
              <a:defRPr/>
            </a:pPr>
            <a:endParaRPr lang="es-ES" sz="1600" dirty="0" smtClean="0"/>
          </a:p>
        </p:txBody>
      </p:sp>
      <p:pic>
        <p:nvPicPr>
          <p:cNvPr id="9220" name="Picture 11" descr="TubeWire LW.png"/>
          <p:cNvPicPr>
            <a:picLocks noChangeAspect="1"/>
          </p:cNvPicPr>
          <p:nvPr/>
        </p:nvPicPr>
        <p:blipFill>
          <a:blip r:embed="rId2" cstate="print"/>
          <a:srcRect/>
          <a:stretch>
            <a:fillRect/>
          </a:stretch>
        </p:blipFill>
        <p:spPr bwMode="auto">
          <a:xfrm>
            <a:off x="2143125" y="-714375"/>
            <a:ext cx="8126413" cy="6096000"/>
          </a:xfrm>
          <a:prstGeom prst="rect">
            <a:avLst/>
          </a:prstGeom>
          <a:noFill/>
          <a:ln w="9525">
            <a:noFill/>
            <a:miter lim="800000"/>
            <a:headEnd/>
            <a:tailEnd/>
          </a:ln>
        </p:spPr>
      </p:pic>
    </p:spTree>
  </p:cSld>
  <p:clrMapOvr>
    <a:masterClrMapping/>
  </p:clrMapOvr>
  <p:transition advTm="8000">
    <p:dissolv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807156" y="519289"/>
            <a:ext cx="6972320" cy="1139825"/>
          </a:xfrm>
        </p:spPr>
        <p:txBody>
          <a:bodyPr>
            <a:normAutofit fontScale="90000"/>
          </a:bodyPr>
          <a:lstStyle/>
          <a:p>
            <a:pPr algn="l" eaLnBrk="1" hangingPunct="1">
              <a:defRPr/>
            </a:pPr>
            <a:r>
              <a:rPr lang="en-US" sz="3600" b="1" dirty="0" err="1" smtClean="0"/>
              <a:t>Protectores</a:t>
            </a:r>
            <a:r>
              <a:rPr lang="en-US" sz="3600" b="1" dirty="0" smtClean="0"/>
              <a:t> de </a:t>
            </a:r>
            <a:br>
              <a:rPr lang="en-US" sz="3600" b="1" dirty="0" smtClean="0"/>
            </a:br>
            <a:r>
              <a:rPr lang="en-US" sz="3600" b="1" dirty="0" smtClean="0"/>
              <a:t>Cable</a:t>
            </a:r>
          </a:p>
        </p:txBody>
      </p:sp>
      <p:sp>
        <p:nvSpPr>
          <p:cNvPr id="124931" name="Rectangle 3"/>
          <p:cNvSpPr>
            <a:spLocks noGrp="1" noChangeArrowheads="1"/>
          </p:cNvSpPr>
          <p:nvPr>
            <p:ph idx="1"/>
          </p:nvPr>
        </p:nvSpPr>
        <p:spPr>
          <a:xfrm>
            <a:off x="468313" y="4371975"/>
            <a:ext cx="8229600" cy="2486025"/>
          </a:xfrm>
        </p:spPr>
        <p:txBody>
          <a:bodyPr/>
          <a:lstStyle/>
          <a:p>
            <a:pPr eaLnBrk="1" hangingPunct="1">
              <a:lnSpc>
                <a:spcPct val="80000"/>
              </a:lnSpc>
              <a:defRPr/>
            </a:pPr>
            <a:r>
              <a:rPr lang="es-ES" altLang="zh-CN" sz="2000" dirty="0" smtClean="0"/>
              <a:t>Usados para proteger el cable en cada cuello de la tubería durante la instalación del sistema.</a:t>
            </a:r>
          </a:p>
          <a:p>
            <a:pPr eaLnBrk="1" hangingPunct="1">
              <a:lnSpc>
                <a:spcPct val="80000"/>
              </a:lnSpc>
              <a:defRPr/>
            </a:pPr>
            <a:r>
              <a:rPr lang="es-ES" altLang="zh-CN" sz="2000" dirty="0" smtClean="0"/>
              <a:t>Dependiendo de la desviación del pozo se puede escoger entre 3 tipos de protectores. </a:t>
            </a:r>
          </a:p>
          <a:p>
            <a:pPr eaLnBrk="1" hangingPunct="1">
              <a:lnSpc>
                <a:spcPct val="80000"/>
              </a:lnSpc>
              <a:defRPr/>
            </a:pPr>
            <a:r>
              <a:rPr lang="es-ES" altLang="zh-CN" sz="2000" dirty="0" smtClean="0"/>
              <a:t>El protector esta diseñado para proteger todas las líneas a instalar en el pozo (inyección química, control hidráulico, válvula de seguridad …).</a:t>
            </a:r>
            <a:endParaRPr lang="es-ES" sz="2000" dirty="0" smtClean="0"/>
          </a:p>
        </p:txBody>
      </p:sp>
      <p:pic>
        <p:nvPicPr>
          <p:cNvPr id="10244" name="Picture 6" descr="light duty cable protector.png"/>
          <p:cNvPicPr>
            <a:picLocks noChangeAspect="1"/>
          </p:cNvPicPr>
          <p:nvPr/>
        </p:nvPicPr>
        <p:blipFill>
          <a:blip r:embed="rId2" cstate="print"/>
          <a:srcRect/>
          <a:stretch>
            <a:fillRect/>
          </a:stretch>
        </p:blipFill>
        <p:spPr bwMode="auto">
          <a:xfrm rot="-1183475">
            <a:off x="366713" y="1817688"/>
            <a:ext cx="4286250" cy="1646237"/>
          </a:xfrm>
          <a:prstGeom prst="rect">
            <a:avLst/>
          </a:prstGeom>
          <a:noFill/>
          <a:ln w="9525">
            <a:noFill/>
            <a:miter lim="800000"/>
            <a:headEnd/>
            <a:tailEnd/>
          </a:ln>
        </p:spPr>
      </p:pic>
      <p:pic>
        <p:nvPicPr>
          <p:cNvPr id="10245" name="Picture 8" descr="Heavy duty cable protector.png"/>
          <p:cNvPicPr>
            <a:picLocks noChangeAspect="1"/>
          </p:cNvPicPr>
          <p:nvPr/>
        </p:nvPicPr>
        <p:blipFill>
          <a:blip r:embed="rId3" cstate="print"/>
          <a:srcRect/>
          <a:stretch>
            <a:fillRect/>
          </a:stretch>
        </p:blipFill>
        <p:spPr bwMode="auto">
          <a:xfrm>
            <a:off x="6715125" y="223838"/>
            <a:ext cx="2000250" cy="3919537"/>
          </a:xfrm>
          <a:prstGeom prst="rect">
            <a:avLst/>
          </a:prstGeom>
          <a:noFill/>
          <a:ln w="9525">
            <a:noFill/>
            <a:miter lim="800000"/>
            <a:headEnd/>
            <a:tailEnd/>
          </a:ln>
        </p:spPr>
      </p:pic>
      <p:pic>
        <p:nvPicPr>
          <p:cNvPr id="6" name="Picture 7" descr="Cannon.png"/>
          <p:cNvPicPr>
            <a:picLocks noChangeAspect="1"/>
          </p:cNvPicPr>
          <p:nvPr/>
        </p:nvPicPr>
        <p:blipFill>
          <a:blip r:embed="rId4" cstate="print"/>
          <a:srcRect/>
          <a:stretch>
            <a:fillRect/>
          </a:stretch>
        </p:blipFill>
        <p:spPr bwMode="auto">
          <a:xfrm rot="2723799">
            <a:off x="4572000" y="857251"/>
            <a:ext cx="841375" cy="3790950"/>
          </a:xfrm>
          <a:prstGeom prst="rect">
            <a:avLst/>
          </a:prstGeom>
          <a:noFill/>
          <a:ln w="9525">
            <a:noFill/>
            <a:miter lim="800000"/>
            <a:headEnd/>
            <a:tailEnd/>
          </a:ln>
        </p:spPr>
      </p:pic>
    </p:spTree>
  </p:cSld>
  <p:clrMapOvr>
    <a:masterClrMapping/>
  </p:clrMapOvr>
  <p:transition advTm="8000">
    <p:dissolv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9422" y="331555"/>
            <a:ext cx="8229600" cy="1143000"/>
          </a:xfrm>
        </p:spPr>
        <p:txBody>
          <a:bodyPr/>
          <a:lstStyle/>
          <a:p>
            <a:pPr>
              <a:defRPr/>
            </a:pPr>
            <a:r>
              <a:rPr lang="es-ES" dirty="0" smtClean="0"/>
              <a:t>Terminación de Cabezal</a:t>
            </a:r>
            <a:endParaRPr lang="es-ES" dirty="0"/>
          </a:p>
        </p:txBody>
      </p:sp>
      <p:pic>
        <p:nvPicPr>
          <p:cNvPr id="12291" name="Content Placeholder 5" descr="Wellhead Feed Thru.png"/>
          <p:cNvPicPr>
            <a:picLocks noGrp="1" noChangeAspect="1"/>
          </p:cNvPicPr>
          <p:nvPr>
            <p:ph idx="1"/>
          </p:nvPr>
        </p:nvPicPr>
        <p:blipFill>
          <a:blip r:embed="rId2" cstate="print"/>
          <a:srcRect/>
          <a:stretch>
            <a:fillRect/>
          </a:stretch>
        </p:blipFill>
        <p:spPr>
          <a:xfrm>
            <a:off x="214313" y="1428750"/>
            <a:ext cx="3660775" cy="4530725"/>
          </a:xfrm>
        </p:spPr>
      </p:pic>
      <p:pic>
        <p:nvPicPr>
          <p:cNvPr id="12292" name="Picture 3" descr="PPS27_pic_06.gif"/>
          <p:cNvPicPr>
            <a:picLocks noChangeAspect="1"/>
          </p:cNvPicPr>
          <p:nvPr/>
        </p:nvPicPr>
        <p:blipFill>
          <a:blip r:embed="rId3" cstate="print"/>
          <a:srcRect/>
          <a:stretch>
            <a:fillRect/>
          </a:stretch>
        </p:blipFill>
        <p:spPr bwMode="auto">
          <a:xfrm>
            <a:off x="4000500" y="1428750"/>
            <a:ext cx="4819650" cy="1971675"/>
          </a:xfrm>
          <a:prstGeom prst="rect">
            <a:avLst/>
          </a:prstGeom>
          <a:noFill/>
          <a:ln w="9525">
            <a:noFill/>
            <a:miter lim="800000"/>
            <a:headEnd/>
            <a:tailEnd/>
          </a:ln>
        </p:spPr>
      </p:pic>
      <p:sp>
        <p:nvSpPr>
          <p:cNvPr id="12293" name="TextBox 4"/>
          <p:cNvSpPr txBox="1">
            <a:spLocks noChangeArrowheads="1"/>
          </p:cNvSpPr>
          <p:nvPr/>
        </p:nvSpPr>
        <p:spPr bwMode="auto">
          <a:xfrm>
            <a:off x="4214813" y="3571875"/>
            <a:ext cx="4421187" cy="369888"/>
          </a:xfrm>
          <a:prstGeom prst="rect">
            <a:avLst/>
          </a:prstGeom>
          <a:noFill/>
          <a:ln w="9525">
            <a:noFill/>
            <a:miter lim="800000"/>
            <a:headEnd/>
            <a:tailEnd/>
          </a:ln>
        </p:spPr>
        <p:txBody>
          <a:bodyPr wrap="none">
            <a:spAutoFit/>
          </a:bodyPr>
          <a:lstStyle/>
          <a:p>
            <a:r>
              <a:rPr lang="en-US"/>
              <a:t>Optional Model with a Pressure Port</a:t>
            </a:r>
          </a:p>
        </p:txBody>
      </p:sp>
      <p:pic>
        <p:nvPicPr>
          <p:cNvPr id="12294" name="Picture 5" descr="PPS27_pic_05.gif"/>
          <p:cNvPicPr>
            <a:picLocks noChangeAspect="1"/>
          </p:cNvPicPr>
          <p:nvPr/>
        </p:nvPicPr>
        <p:blipFill>
          <a:blip r:embed="rId4" cstate="print"/>
          <a:srcRect/>
          <a:stretch>
            <a:fillRect/>
          </a:stretch>
        </p:blipFill>
        <p:spPr bwMode="auto">
          <a:xfrm>
            <a:off x="3786188" y="4214813"/>
            <a:ext cx="5191125" cy="1238250"/>
          </a:xfrm>
          <a:prstGeom prst="rect">
            <a:avLst/>
          </a:prstGeom>
          <a:noFill/>
          <a:ln w="9525">
            <a:noFill/>
            <a:miter lim="800000"/>
            <a:headEnd/>
            <a:tailEnd/>
          </a:ln>
        </p:spPr>
      </p:pic>
      <p:sp>
        <p:nvSpPr>
          <p:cNvPr id="12295" name="TextBox 6"/>
          <p:cNvSpPr txBox="1">
            <a:spLocks noChangeArrowheads="1"/>
          </p:cNvSpPr>
          <p:nvPr/>
        </p:nvSpPr>
        <p:spPr bwMode="auto">
          <a:xfrm>
            <a:off x="4357688" y="5857875"/>
            <a:ext cx="4176712" cy="369888"/>
          </a:xfrm>
          <a:prstGeom prst="rect">
            <a:avLst/>
          </a:prstGeom>
          <a:noFill/>
          <a:ln w="9525">
            <a:noFill/>
            <a:miter lim="800000"/>
            <a:headEnd/>
            <a:tailEnd/>
          </a:ln>
        </p:spPr>
        <p:txBody>
          <a:bodyPr wrap="none">
            <a:spAutoFit/>
          </a:bodyPr>
          <a:lstStyle/>
          <a:p>
            <a:r>
              <a:rPr lang="en-US"/>
              <a:t>Regular Feedthru, up to 10,000psi</a:t>
            </a:r>
          </a:p>
        </p:txBody>
      </p:sp>
    </p:spTree>
  </p:cSld>
  <p:clrMapOvr>
    <a:masterClrMapping/>
  </p:clrMapOvr>
  <p:transition advTm="8000">
    <p:dissolv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468488" y="320266"/>
            <a:ext cx="8229600" cy="1143000"/>
          </a:xfrm>
        </p:spPr>
        <p:txBody>
          <a:bodyPr/>
          <a:lstStyle/>
          <a:p>
            <a:pPr eaLnBrk="1" hangingPunct="1">
              <a:defRPr/>
            </a:pPr>
            <a:r>
              <a:rPr lang="es-ES" altLang="zh-CN" sz="3600" b="1" dirty="0" smtClean="0"/>
              <a:t>Adquisición de Datos</a:t>
            </a:r>
            <a:r>
              <a:rPr lang="es-ES" altLang="zh-CN" dirty="0" smtClean="0"/>
              <a:t> </a:t>
            </a:r>
            <a:endParaRPr lang="es-ES" dirty="0" smtClean="0"/>
          </a:p>
        </p:txBody>
      </p:sp>
      <p:sp>
        <p:nvSpPr>
          <p:cNvPr id="125955" name="Rectangle 3"/>
          <p:cNvSpPr>
            <a:spLocks noGrp="1" noChangeArrowheads="1"/>
          </p:cNvSpPr>
          <p:nvPr>
            <p:ph idx="1"/>
          </p:nvPr>
        </p:nvSpPr>
        <p:spPr>
          <a:xfrm>
            <a:off x="357158" y="1600200"/>
            <a:ext cx="8143932" cy="1612900"/>
          </a:xfrm>
        </p:spPr>
        <p:txBody>
          <a:bodyPr/>
          <a:lstStyle/>
          <a:p>
            <a:pPr algn="just" eaLnBrk="1" hangingPunct="1">
              <a:lnSpc>
                <a:spcPct val="80000"/>
              </a:lnSpc>
              <a:defRPr/>
            </a:pPr>
            <a:r>
              <a:rPr lang="es-ES" altLang="zh-CN" sz="2000" dirty="0" smtClean="0"/>
              <a:t>El Sistema de Adquisición de Datos se instala en la superficie y provee de comunicación con el sensores permanente de fondo.</a:t>
            </a:r>
          </a:p>
          <a:p>
            <a:pPr algn="just" eaLnBrk="1" hangingPunct="1">
              <a:lnSpc>
                <a:spcPct val="80000"/>
              </a:lnSpc>
              <a:defRPr/>
            </a:pPr>
            <a:r>
              <a:rPr lang="es-ES" altLang="zh-CN" sz="2000" dirty="0" smtClean="0"/>
              <a:t>PPS tiene varios modelos disponible para satisfacer cualquier tipo de aplicación</a:t>
            </a:r>
            <a:endParaRPr lang="es-ES" sz="2000" dirty="0" smtClean="0"/>
          </a:p>
        </p:txBody>
      </p:sp>
      <p:pic>
        <p:nvPicPr>
          <p:cNvPr id="8" name="Picture 7" descr="Indoor Panel.png"/>
          <p:cNvPicPr>
            <a:picLocks noChangeAspect="1"/>
          </p:cNvPicPr>
          <p:nvPr/>
        </p:nvPicPr>
        <p:blipFill>
          <a:blip r:embed="rId2" cstate="print"/>
          <a:srcRect/>
          <a:stretch>
            <a:fillRect/>
          </a:stretch>
        </p:blipFill>
        <p:spPr bwMode="auto">
          <a:xfrm>
            <a:off x="4357688" y="4305300"/>
            <a:ext cx="2133600" cy="2552700"/>
          </a:xfrm>
          <a:prstGeom prst="rect">
            <a:avLst/>
          </a:prstGeom>
          <a:noFill/>
          <a:ln w="9525">
            <a:noFill/>
            <a:miter lim="800000"/>
            <a:headEnd/>
            <a:tailEnd/>
          </a:ln>
        </p:spPr>
      </p:pic>
      <p:pic>
        <p:nvPicPr>
          <p:cNvPr id="9" name="Picture 8" descr="SRO panel.png"/>
          <p:cNvPicPr>
            <a:picLocks noChangeAspect="1"/>
          </p:cNvPicPr>
          <p:nvPr/>
        </p:nvPicPr>
        <p:blipFill>
          <a:blip r:embed="rId3" cstate="print"/>
          <a:srcRect/>
          <a:stretch>
            <a:fillRect/>
          </a:stretch>
        </p:blipFill>
        <p:spPr bwMode="auto">
          <a:xfrm>
            <a:off x="4000500" y="3071813"/>
            <a:ext cx="2692400" cy="1168400"/>
          </a:xfrm>
          <a:prstGeom prst="rect">
            <a:avLst/>
          </a:prstGeom>
          <a:noFill/>
          <a:ln w="9525">
            <a:noFill/>
            <a:miter lim="800000"/>
            <a:headEnd/>
            <a:tailEnd/>
          </a:ln>
        </p:spPr>
      </p:pic>
      <p:pic>
        <p:nvPicPr>
          <p:cNvPr id="10" name="Picture 10" descr="Surface Panel.png"/>
          <p:cNvPicPr>
            <a:picLocks noChangeAspect="1"/>
          </p:cNvPicPr>
          <p:nvPr/>
        </p:nvPicPr>
        <p:blipFill>
          <a:blip r:embed="rId4" cstate="print"/>
          <a:srcRect/>
          <a:stretch>
            <a:fillRect/>
          </a:stretch>
        </p:blipFill>
        <p:spPr bwMode="auto">
          <a:xfrm>
            <a:off x="7626350" y="3000375"/>
            <a:ext cx="1517650" cy="3697288"/>
          </a:xfrm>
          <a:prstGeom prst="rect">
            <a:avLst/>
          </a:prstGeom>
          <a:noFill/>
          <a:ln w="9525">
            <a:noFill/>
            <a:miter lim="800000"/>
            <a:headEnd/>
            <a:tailEnd/>
          </a:ln>
        </p:spPr>
      </p:pic>
      <p:pic>
        <p:nvPicPr>
          <p:cNvPr id="11" name="Picture 7" descr="DSC02730.JPG"/>
          <p:cNvPicPr>
            <a:picLocks noChangeAspect="1"/>
          </p:cNvPicPr>
          <p:nvPr/>
        </p:nvPicPr>
        <p:blipFill>
          <a:blip r:embed="rId5" cstate="print"/>
          <a:srcRect/>
          <a:stretch>
            <a:fillRect/>
          </a:stretch>
        </p:blipFill>
        <p:spPr bwMode="auto">
          <a:xfrm>
            <a:off x="285750" y="3357563"/>
            <a:ext cx="2921000" cy="3190875"/>
          </a:xfrm>
          <a:prstGeom prst="rect">
            <a:avLst/>
          </a:prstGeom>
          <a:noFill/>
          <a:ln w="9525">
            <a:noFill/>
            <a:miter lim="800000"/>
            <a:headEnd/>
            <a:tailEnd/>
          </a:ln>
        </p:spPr>
      </p:pic>
    </p:spTree>
  </p:cSld>
  <p:clrMapOvr>
    <a:masterClrMapping/>
  </p:clrMapOvr>
  <p:transition advTm="8000">
    <p:dissolv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err="1" smtClean="0"/>
              <a:t>SmartWatcher</a:t>
            </a:r>
            <a:endParaRPr lang="en-CA" dirty="0"/>
          </a:p>
        </p:txBody>
      </p:sp>
      <p:pic>
        <p:nvPicPr>
          <p:cNvPr id="4" name="Content Placeholder 3" descr="SmartLine_HighRes_24inx18in.jpg"/>
          <p:cNvPicPr>
            <a:picLocks noGrp="1" noChangeAspect="1"/>
          </p:cNvPicPr>
          <p:nvPr>
            <p:ph sz="half" idx="1"/>
          </p:nvPr>
        </p:nvPicPr>
        <p:blipFill>
          <a:blip r:embed="rId2" cstate="print"/>
          <a:stretch>
            <a:fillRect/>
          </a:stretch>
        </p:blipFill>
        <p:spPr>
          <a:xfrm>
            <a:off x="457200" y="2623344"/>
            <a:ext cx="4038600" cy="3028950"/>
          </a:xfrm>
        </p:spPr>
      </p:pic>
      <p:sp>
        <p:nvSpPr>
          <p:cNvPr id="10" name="Content Placeholder 9"/>
          <p:cNvSpPr>
            <a:spLocks noGrp="1"/>
          </p:cNvSpPr>
          <p:nvPr>
            <p:ph sz="half" idx="2"/>
          </p:nvPr>
        </p:nvSpPr>
        <p:spPr/>
        <p:txBody>
          <a:bodyPr>
            <a:normAutofit/>
          </a:bodyPr>
          <a:lstStyle/>
          <a:p>
            <a:r>
              <a:rPr lang="es-ES" dirty="0" smtClean="0"/>
              <a:t>Completamente modular</a:t>
            </a:r>
          </a:p>
          <a:p>
            <a:r>
              <a:rPr lang="es-ES" dirty="0" smtClean="0"/>
              <a:t>Cada interface puede manejar hasta 4 sensores por cable.</a:t>
            </a:r>
          </a:p>
          <a:p>
            <a:r>
              <a:rPr lang="es-ES" dirty="0" smtClean="0"/>
              <a:t>Todos los módulos se comunican en </a:t>
            </a:r>
            <a:r>
              <a:rPr lang="es-ES" dirty="0" err="1" smtClean="0"/>
              <a:t>Modbus</a:t>
            </a:r>
            <a:r>
              <a:rPr lang="es-ES" dirty="0" smtClean="0"/>
              <a:t> (RS-485).</a:t>
            </a:r>
          </a:p>
          <a:p>
            <a:r>
              <a:rPr lang="es-ES" dirty="0" smtClean="0"/>
              <a:t>Salidas en 4-20mA.</a:t>
            </a:r>
          </a:p>
          <a:p>
            <a:endParaRPr lang="es-ES" dirty="0"/>
          </a:p>
        </p:txBody>
      </p:sp>
    </p:spTree>
  </p:cSld>
  <p:clrMapOvr>
    <a:masterClrMapping/>
  </p:clrMapOvr>
  <p:transition advTm="8000">
    <p:dissolv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333022" y="248356"/>
            <a:ext cx="8229600" cy="1143000"/>
          </a:xfrm>
        </p:spPr>
        <p:txBody>
          <a:bodyPr/>
          <a:lstStyle/>
          <a:p>
            <a:pPr eaLnBrk="1" hangingPunct="1">
              <a:defRPr/>
            </a:pPr>
            <a:r>
              <a:rPr lang="en-US" sz="3600" b="1" dirty="0" err="1" smtClean="0"/>
              <a:t>Programa</a:t>
            </a:r>
            <a:endParaRPr lang="en-US" sz="3600" b="1" dirty="0" smtClean="0"/>
          </a:p>
        </p:txBody>
      </p:sp>
      <p:sp>
        <p:nvSpPr>
          <p:cNvPr id="126979" name="Rectangle 3"/>
          <p:cNvSpPr>
            <a:spLocks noGrp="1" noChangeArrowheads="1"/>
          </p:cNvSpPr>
          <p:nvPr>
            <p:ph idx="1"/>
          </p:nvPr>
        </p:nvSpPr>
        <p:spPr>
          <a:xfrm>
            <a:off x="0" y="1283584"/>
            <a:ext cx="8569325" cy="1295400"/>
          </a:xfrm>
        </p:spPr>
        <p:txBody>
          <a:bodyPr/>
          <a:lstStyle/>
          <a:p>
            <a:pPr algn="just" eaLnBrk="1" hangingPunct="1">
              <a:lnSpc>
                <a:spcPct val="80000"/>
              </a:lnSpc>
              <a:buFont typeface="Wingdings" pitchFamily="2" charset="2"/>
              <a:buNone/>
              <a:defRPr/>
            </a:pPr>
            <a:r>
              <a:rPr lang="es-ES" altLang="zh-CN" sz="2800" dirty="0" smtClean="0"/>
              <a:t>	</a:t>
            </a:r>
            <a:r>
              <a:rPr lang="es-ES" altLang="zh-CN" sz="1600" dirty="0" smtClean="0">
                <a:effectLst/>
              </a:rPr>
              <a:t>Usando el programa PPS27 cualquier computadora con un puerto RS-232 (Serial) se puede conectar  a la caja de superficie. El programa le permite cargar las tablas de calibraciones, cambiar la taza de muestreo, unidades de medida, graficar la información, etc.</a:t>
            </a:r>
            <a:endParaRPr lang="es-ES" sz="1600" dirty="0" smtClean="0">
              <a:effectLst/>
            </a:endParaRPr>
          </a:p>
        </p:txBody>
      </p:sp>
      <p:pic>
        <p:nvPicPr>
          <p:cNvPr id="12292" name="Picture 4" descr="SCR26"/>
          <p:cNvPicPr>
            <a:picLocks noChangeAspect="1" noChangeArrowheads="1"/>
          </p:cNvPicPr>
          <p:nvPr/>
        </p:nvPicPr>
        <p:blipFill>
          <a:blip r:embed="rId2" cstate="print"/>
          <a:srcRect/>
          <a:stretch>
            <a:fillRect/>
          </a:stretch>
        </p:blipFill>
        <p:spPr bwMode="auto">
          <a:xfrm>
            <a:off x="571472" y="2214554"/>
            <a:ext cx="7920037" cy="4248150"/>
          </a:xfrm>
          <a:prstGeom prst="rect">
            <a:avLst/>
          </a:prstGeom>
          <a:noFill/>
          <a:ln w="9525">
            <a:noFill/>
            <a:miter lim="800000"/>
            <a:headEnd/>
            <a:tailEnd/>
          </a:ln>
        </p:spPr>
      </p:pic>
    </p:spTree>
  </p:cSld>
  <p:clrMapOvr>
    <a:masterClrMapping/>
  </p:clrMapOvr>
  <p:transition advTm="8000">
    <p:dissolv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Schematic #1.jpg"/>
          <p:cNvPicPr>
            <a:picLocks noChangeAspect="1"/>
          </p:cNvPicPr>
          <p:nvPr/>
        </p:nvPicPr>
        <p:blipFill>
          <a:blip r:embed="rId2" cstate="print"/>
          <a:stretch>
            <a:fillRect/>
          </a:stretch>
        </p:blipFill>
        <p:spPr>
          <a:xfrm>
            <a:off x="4629873" y="0"/>
            <a:ext cx="4514127" cy="6858000"/>
          </a:xfrm>
          <a:prstGeom prst="rect">
            <a:avLst/>
          </a:prstGeom>
          <a:solidFill>
            <a:srgbClr val="FFFF00"/>
          </a:solidFill>
        </p:spPr>
      </p:pic>
      <p:sp>
        <p:nvSpPr>
          <p:cNvPr id="29" name="TextBox 28"/>
          <p:cNvSpPr txBox="1"/>
          <p:nvPr/>
        </p:nvSpPr>
        <p:spPr>
          <a:xfrm>
            <a:off x="7396223" y="729205"/>
            <a:ext cx="1377387" cy="369332"/>
          </a:xfrm>
          <a:prstGeom prst="rect">
            <a:avLst/>
          </a:prstGeom>
          <a:noFill/>
        </p:spPr>
        <p:txBody>
          <a:bodyPr wrap="square" rtlCol="0">
            <a:spAutoFit/>
          </a:bodyPr>
          <a:lstStyle/>
          <a:p>
            <a:r>
              <a:rPr lang="es-ES" smtClean="0"/>
              <a:t>cable</a:t>
            </a:r>
            <a:endParaRPr lang="es-ES"/>
          </a:p>
        </p:txBody>
      </p:sp>
      <p:sp>
        <p:nvSpPr>
          <p:cNvPr id="30" name="TextBox 29"/>
          <p:cNvSpPr txBox="1"/>
          <p:nvPr/>
        </p:nvSpPr>
        <p:spPr>
          <a:xfrm>
            <a:off x="7384648" y="2291787"/>
            <a:ext cx="1481560" cy="369332"/>
          </a:xfrm>
          <a:prstGeom prst="rect">
            <a:avLst/>
          </a:prstGeom>
          <a:noFill/>
        </p:spPr>
        <p:txBody>
          <a:bodyPr wrap="square" rtlCol="0">
            <a:spAutoFit/>
          </a:bodyPr>
          <a:lstStyle/>
          <a:p>
            <a:r>
              <a:rPr lang="en-CA" dirty="0" smtClean="0"/>
              <a:t>Sensor</a:t>
            </a:r>
            <a:endParaRPr lang="en-CA" dirty="0"/>
          </a:p>
        </p:txBody>
      </p:sp>
      <p:sp>
        <p:nvSpPr>
          <p:cNvPr id="31" name="TextBox 30"/>
          <p:cNvSpPr txBox="1"/>
          <p:nvPr/>
        </p:nvSpPr>
        <p:spPr>
          <a:xfrm>
            <a:off x="7465671" y="3842795"/>
            <a:ext cx="1365813" cy="369332"/>
          </a:xfrm>
          <a:prstGeom prst="rect">
            <a:avLst/>
          </a:prstGeom>
          <a:noFill/>
        </p:spPr>
        <p:txBody>
          <a:bodyPr wrap="square" rtlCol="0">
            <a:spAutoFit/>
          </a:bodyPr>
          <a:lstStyle/>
          <a:p>
            <a:r>
              <a:rPr lang="es-ES" smtClean="0"/>
              <a:t>ancla</a:t>
            </a:r>
            <a:endParaRPr lang="es-ES"/>
          </a:p>
        </p:txBody>
      </p:sp>
      <p:sp>
        <p:nvSpPr>
          <p:cNvPr id="32" name="TextBox 31"/>
          <p:cNvSpPr txBox="1"/>
          <p:nvPr/>
        </p:nvSpPr>
        <p:spPr>
          <a:xfrm>
            <a:off x="4803494" y="2569580"/>
            <a:ext cx="1620455" cy="646331"/>
          </a:xfrm>
          <a:prstGeom prst="rect">
            <a:avLst/>
          </a:prstGeom>
          <a:noFill/>
        </p:spPr>
        <p:txBody>
          <a:bodyPr wrap="square" rtlCol="0">
            <a:spAutoFit/>
          </a:bodyPr>
          <a:lstStyle/>
          <a:p>
            <a:r>
              <a:rPr lang="es-ES" smtClean="0"/>
              <a:t>Porta</a:t>
            </a:r>
          </a:p>
          <a:p>
            <a:r>
              <a:rPr lang="es-ES" smtClean="0"/>
              <a:t>registrador</a:t>
            </a:r>
            <a:endParaRPr lang="es-ES"/>
          </a:p>
        </p:txBody>
      </p:sp>
      <p:sp>
        <p:nvSpPr>
          <p:cNvPr id="33" name="TextBox 32"/>
          <p:cNvSpPr txBox="1"/>
          <p:nvPr/>
        </p:nvSpPr>
        <p:spPr>
          <a:xfrm>
            <a:off x="4826643" y="879676"/>
            <a:ext cx="1527858" cy="369332"/>
          </a:xfrm>
          <a:prstGeom prst="rect">
            <a:avLst/>
          </a:prstGeom>
          <a:noFill/>
        </p:spPr>
        <p:txBody>
          <a:bodyPr wrap="square" rtlCol="0">
            <a:spAutoFit/>
          </a:bodyPr>
          <a:lstStyle/>
          <a:p>
            <a:r>
              <a:rPr lang="es-ES" smtClean="0"/>
              <a:t>Bomba</a:t>
            </a:r>
            <a:endParaRPr lang="es-ES"/>
          </a:p>
        </p:txBody>
      </p:sp>
      <p:cxnSp>
        <p:nvCxnSpPr>
          <p:cNvPr id="35" name="Straight Arrow Connector 34"/>
          <p:cNvCxnSpPr>
            <a:stCxn id="33" idx="2"/>
          </p:cNvCxnSpPr>
          <p:nvPr/>
        </p:nvCxnSpPr>
        <p:spPr bwMode="auto">
          <a:xfrm rot="5400000" flipH="1" flipV="1">
            <a:off x="6088812" y="485607"/>
            <a:ext cx="265160" cy="1261641"/>
          </a:xfrm>
          <a:prstGeom prst="straightConnector1">
            <a:avLst/>
          </a:prstGeom>
          <a:solidFill>
            <a:schemeClr val="accent1"/>
          </a:solidFill>
          <a:ln w="12700" cap="sq" cmpd="sng" algn="ctr">
            <a:solidFill>
              <a:srgbClr val="FFFF00"/>
            </a:solidFill>
            <a:prstDash val="solid"/>
            <a:round/>
            <a:headEnd type="none" w="sm" len="sm"/>
            <a:tailEnd type="arrow"/>
          </a:ln>
          <a:effectLst/>
        </p:spPr>
      </p:cxnSp>
      <p:cxnSp>
        <p:nvCxnSpPr>
          <p:cNvPr id="37" name="Straight Arrow Connector 36"/>
          <p:cNvCxnSpPr/>
          <p:nvPr/>
        </p:nvCxnSpPr>
        <p:spPr bwMode="auto">
          <a:xfrm rot="10800000" flipV="1">
            <a:off x="7095281" y="1099594"/>
            <a:ext cx="706056" cy="486137"/>
          </a:xfrm>
          <a:prstGeom prst="straightConnector1">
            <a:avLst/>
          </a:prstGeom>
          <a:solidFill>
            <a:schemeClr val="accent1"/>
          </a:solidFill>
          <a:ln w="12700" cap="sq" cmpd="sng" algn="ctr">
            <a:solidFill>
              <a:srgbClr val="FFFF00"/>
            </a:solidFill>
            <a:prstDash val="solid"/>
            <a:round/>
            <a:headEnd type="none" w="sm" len="sm"/>
            <a:tailEnd type="arrow"/>
          </a:ln>
          <a:effectLst/>
        </p:spPr>
      </p:cxnSp>
      <p:cxnSp>
        <p:nvCxnSpPr>
          <p:cNvPr id="39" name="Straight Arrow Connector 38"/>
          <p:cNvCxnSpPr>
            <a:stCxn id="30" idx="2"/>
          </p:cNvCxnSpPr>
          <p:nvPr/>
        </p:nvCxnSpPr>
        <p:spPr bwMode="auto">
          <a:xfrm rot="5400000">
            <a:off x="7598251" y="2181298"/>
            <a:ext cx="47357" cy="1006998"/>
          </a:xfrm>
          <a:prstGeom prst="straightConnector1">
            <a:avLst/>
          </a:prstGeom>
          <a:solidFill>
            <a:schemeClr val="accent1"/>
          </a:solidFill>
          <a:ln w="12700" cap="sq" cmpd="sng" algn="ctr">
            <a:solidFill>
              <a:srgbClr val="FFFF00"/>
            </a:solidFill>
            <a:prstDash val="solid"/>
            <a:round/>
            <a:headEnd type="none" w="sm" len="sm"/>
            <a:tailEnd type="arrow"/>
          </a:ln>
          <a:effectLst/>
        </p:spPr>
      </p:cxnSp>
      <p:cxnSp>
        <p:nvCxnSpPr>
          <p:cNvPr id="41" name="Straight Arrow Connector 40"/>
          <p:cNvCxnSpPr>
            <a:stCxn id="31" idx="1"/>
          </p:cNvCxnSpPr>
          <p:nvPr/>
        </p:nvCxnSpPr>
        <p:spPr bwMode="auto">
          <a:xfrm rot="10800000">
            <a:off x="6979535" y="3970117"/>
            <a:ext cx="486137" cy="57345"/>
          </a:xfrm>
          <a:prstGeom prst="straightConnector1">
            <a:avLst/>
          </a:prstGeom>
          <a:solidFill>
            <a:schemeClr val="accent1"/>
          </a:solidFill>
          <a:ln w="12700" cap="sq" cmpd="sng" algn="ctr">
            <a:solidFill>
              <a:srgbClr val="FFFF00"/>
            </a:solidFill>
            <a:prstDash val="solid"/>
            <a:round/>
            <a:headEnd type="none" w="sm" len="sm"/>
            <a:tailEnd type="arrow"/>
          </a:ln>
          <a:effectLst/>
        </p:spPr>
      </p:cxnSp>
      <p:cxnSp>
        <p:nvCxnSpPr>
          <p:cNvPr id="43" name="Straight Arrow Connector 42"/>
          <p:cNvCxnSpPr/>
          <p:nvPr/>
        </p:nvCxnSpPr>
        <p:spPr bwMode="auto">
          <a:xfrm>
            <a:off x="6030410" y="2835797"/>
            <a:ext cx="763929" cy="57874"/>
          </a:xfrm>
          <a:prstGeom prst="straightConnector1">
            <a:avLst/>
          </a:prstGeom>
          <a:solidFill>
            <a:schemeClr val="accent1"/>
          </a:solidFill>
          <a:ln w="12700" cap="sq" cmpd="sng" algn="ctr">
            <a:solidFill>
              <a:srgbClr val="FFFF00"/>
            </a:solidFill>
            <a:prstDash val="solid"/>
            <a:round/>
            <a:headEnd type="none" w="sm" len="sm"/>
            <a:tailEnd type="arrow"/>
          </a:ln>
          <a:effectLst/>
        </p:spPr>
      </p:cxnSp>
      <p:sp>
        <p:nvSpPr>
          <p:cNvPr id="45" name="Title 44"/>
          <p:cNvSpPr>
            <a:spLocks noGrp="1"/>
          </p:cNvSpPr>
          <p:nvPr>
            <p:ph type="title"/>
          </p:nvPr>
        </p:nvSpPr>
        <p:spPr>
          <a:xfrm>
            <a:off x="457200" y="277813"/>
            <a:ext cx="4103225" cy="1139825"/>
          </a:xfrm>
        </p:spPr>
        <p:txBody>
          <a:bodyPr/>
          <a:lstStyle/>
          <a:p>
            <a:r>
              <a:rPr lang="es-ES" sz="2000" dirty="0" smtClean="0"/>
              <a:t>Ejemplo Para Pozo con Bomba</a:t>
            </a:r>
            <a:br>
              <a:rPr lang="es-ES" sz="2000" dirty="0" smtClean="0"/>
            </a:br>
            <a:r>
              <a:rPr lang="es-ES" sz="2000" dirty="0" smtClean="0"/>
              <a:t>De Cavidad Progresiva o PCP.</a:t>
            </a:r>
            <a:endParaRPr lang="es-ES" sz="2000" dirty="0"/>
          </a:p>
        </p:txBody>
      </p:sp>
      <p:sp>
        <p:nvSpPr>
          <p:cNvPr id="47" name="Text Placeholder 46"/>
          <p:cNvSpPr>
            <a:spLocks noGrp="1"/>
          </p:cNvSpPr>
          <p:nvPr>
            <p:ph idx="1"/>
          </p:nvPr>
        </p:nvSpPr>
        <p:spPr>
          <a:xfrm>
            <a:off x="457200" y="1600200"/>
            <a:ext cx="4126375" cy="4530725"/>
          </a:xfrm>
        </p:spPr>
        <p:txBody>
          <a:bodyPr/>
          <a:lstStyle/>
          <a:p>
            <a:r>
              <a:rPr lang="es-ES" sz="2000" dirty="0" smtClean="0"/>
              <a:t>Permite la optimización de la producción: </a:t>
            </a:r>
          </a:p>
          <a:p>
            <a:pPr lvl="1"/>
            <a:r>
              <a:rPr lang="es-ES" sz="1600" dirty="0" smtClean="0"/>
              <a:t>Entregando en tiempo real los valores de presión al variador de velocidad (VSD) de esta forma se pueden cambiar los RPM de acuerdo como sea necesario</a:t>
            </a:r>
          </a:p>
          <a:p>
            <a:r>
              <a:rPr lang="es-ES" sz="2000" dirty="0" smtClean="0"/>
              <a:t>Protege la integridad de la bomba:</a:t>
            </a:r>
          </a:p>
          <a:p>
            <a:pPr lvl="1"/>
            <a:r>
              <a:rPr lang="es-ES" sz="1600" dirty="0" smtClean="0"/>
              <a:t>Se puede para por completo la bomba en caso de que colapse o se arene el yacimiento</a:t>
            </a:r>
          </a:p>
          <a:p>
            <a:endParaRPr lang="es-ES" sz="2000" dirty="0"/>
          </a:p>
        </p:txBody>
      </p:sp>
    </p:spTree>
  </p:cSld>
  <p:clrMapOvr>
    <a:masterClrMapping/>
  </p:clrMapOvr>
  <p:transition advTm="8000">
    <p:dissolv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xfrm>
            <a:off x="1281121" y="0"/>
            <a:ext cx="8229600" cy="1139825"/>
          </a:xfrm>
        </p:spPr>
        <p:txBody>
          <a:bodyPr/>
          <a:lstStyle/>
          <a:p>
            <a:pPr eaLnBrk="1" hangingPunct="1">
              <a:defRPr/>
            </a:pPr>
            <a:r>
              <a:rPr lang="en-US" altLang="zh-CN" sz="3600" b="1" dirty="0" err="1" smtClean="0"/>
              <a:t>Ventajas</a:t>
            </a:r>
            <a:r>
              <a:rPr lang="en-US" altLang="zh-CN" sz="3600" b="1" dirty="0" smtClean="0"/>
              <a:t> del PDMS</a:t>
            </a:r>
            <a:endParaRPr lang="en-US" sz="3600" b="1" dirty="0" smtClean="0"/>
          </a:p>
        </p:txBody>
      </p:sp>
      <p:sp>
        <p:nvSpPr>
          <p:cNvPr id="13315" name="Rectangle 3"/>
          <p:cNvSpPr>
            <a:spLocks noGrp="1" noChangeArrowheads="1"/>
          </p:cNvSpPr>
          <p:nvPr>
            <p:ph idx="1"/>
          </p:nvPr>
        </p:nvSpPr>
        <p:spPr>
          <a:xfrm>
            <a:off x="323850" y="1125538"/>
            <a:ext cx="8507413" cy="5516562"/>
          </a:xfrm>
        </p:spPr>
        <p:txBody>
          <a:bodyPr/>
          <a:lstStyle/>
          <a:p>
            <a:pPr lvl="2" eaLnBrk="1" hangingPunct="1">
              <a:lnSpc>
                <a:spcPct val="80000"/>
              </a:lnSpc>
            </a:pPr>
            <a:r>
              <a:rPr lang="es-ES" altLang="zh-CN" sz="1800" b="1" dirty="0" smtClean="0">
                <a:effectLst/>
              </a:rPr>
              <a:t>Resistente al impacto</a:t>
            </a:r>
            <a:endParaRPr lang="es-ES" altLang="zh-CN" sz="1800" dirty="0" smtClean="0">
              <a:effectLst/>
            </a:endParaRPr>
          </a:p>
          <a:p>
            <a:pPr eaLnBrk="1" hangingPunct="1">
              <a:lnSpc>
                <a:spcPct val="80000"/>
              </a:lnSpc>
              <a:buFont typeface="Wingdings" pitchFamily="2" charset="2"/>
              <a:buNone/>
            </a:pPr>
            <a:r>
              <a:rPr lang="es-ES" altLang="zh-CN" sz="2400" dirty="0" smtClean="0">
                <a:effectLst/>
              </a:rPr>
              <a:t>	</a:t>
            </a:r>
            <a:r>
              <a:rPr lang="es-ES" altLang="zh-CN" sz="1400" dirty="0" smtClean="0">
                <a:effectLst/>
              </a:rPr>
              <a:t>Diseñado en la tarjeta de circuito impresa</a:t>
            </a:r>
            <a:endParaRPr lang="es-ES" altLang="zh-CN" sz="2400" b="1" dirty="0" smtClean="0">
              <a:effectLst/>
            </a:endParaRPr>
          </a:p>
          <a:p>
            <a:pPr lvl="2" eaLnBrk="1" hangingPunct="1">
              <a:lnSpc>
                <a:spcPct val="80000"/>
              </a:lnSpc>
            </a:pPr>
            <a:r>
              <a:rPr lang="es-ES" altLang="zh-CN" sz="1800" b="1" dirty="0" smtClean="0">
                <a:effectLst/>
              </a:rPr>
              <a:t>Estabilidad</a:t>
            </a:r>
            <a:endParaRPr lang="es-ES" altLang="zh-CN" sz="1800" dirty="0" smtClean="0">
              <a:effectLst/>
            </a:endParaRPr>
          </a:p>
          <a:p>
            <a:pPr eaLnBrk="1" hangingPunct="1">
              <a:lnSpc>
                <a:spcPct val="80000"/>
              </a:lnSpc>
              <a:buFont typeface="Wingdings" pitchFamily="2" charset="2"/>
              <a:buNone/>
            </a:pPr>
            <a:r>
              <a:rPr lang="es-ES" altLang="zh-CN" sz="2400" dirty="0" smtClean="0">
                <a:effectLst/>
              </a:rPr>
              <a:t>	</a:t>
            </a:r>
            <a:r>
              <a:rPr lang="es-ES" altLang="zh-CN" sz="1400" dirty="0" smtClean="0">
                <a:effectLst/>
              </a:rPr>
              <a:t>Introduciendo una nueva tecnología de circuitos integrados se logro reducir el numero de componentes.</a:t>
            </a:r>
          </a:p>
          <a:p>
            <a:pPr eaLnBrk="1" hangingPunct="1">
              <a:lnSpc>
                <a:spcPct val="80000"/>
              </a:lnSpc>
              <a:buFont typeface="Wingdings" pitchFamily="2" charset="2"/>
              <a:buNone/>
            </a:pPr>
            <a:endParaRPr lang="es-ES" altLang="zh-CN" sz="1400" b="1" dirty="0" smtClean="0">
              <a:effectLst/>
            </a:endParaRPr>
          </a:p>
          <a:p>
            <a:pPr lvl="2" eaLnBrk="1" hangingPunct="1">
              <a:lnSpc>
                <a:spcPct val="80000"/>
              </a:lnSpc>
            </a:pPr>
            <a:r>
              <a:rPr lang="es-ES" altLang="zh-CN" sz="1800" b="1" dirty="0" smtClean="0">
                <a:effectLst/>
              </a:rPr>
              <a:t>Resistencia al Ruido</a:t>
            </a:r>
            <a:endParaRPr lang="es-ES" altLang="zh-CN" sz="1800" dirty="0" smtClean="0">
              <a:effectLst/>
            </a:endParaRPr>
          </a:p>
          <a:p>
            <a:pPr eaLnBrk="1" hangingPunct="1">
              <a:lnSpc>
                <a:spcPct val="80000"/>
              </a:lnSpc>
              <a:buFont typeface="Wingdings" pitchFamily="2" charset="2"/>
              <a:buNone/>
            </a:pPr>
            <a:r>
              <a:rPr lang="es-ES" altLang="zh-CN" sz="2400" dirty="0" smtClean="0">
                <a:effectLst/>
              </a:rPr>
              <a:t>	</a:t>
            </a:r>
            <a:r>
              <a:rPr lang="es-ES" altLang="zh-CN" sz="1400" dirty="0" smtClean="0">
                <a:effectLst/>
              </a:rPr>
              <a:t>Se utilizo un nuevo sistema para combatir el ruido. </a:t>
            </a:r>
          </a:p>
          <a:p>
            <a:pPr eaLnBrk="1" hangingPunct="1">
              <a:lnSpc>
                <a:spcPct val="80000"/>
              </a:lnSpc>
              <a:buFont typeface="Wingdings" pitchFamily="2" charset="2"/>
              <a:buNone/>
            </a:pPr>
            <a:endParaRPr lang="es-ES" altLang="zh-CN" sz="1400" b="1" dirty="0" smtClean="0">
              <a:effectLst/>
            </a:endParaRPr>
          </a:p>
          <a:p>
            <a:pPr lvl="2" eaLnBrk="1" hangingPunct="1">
              <a:lnSpc>
                <a:spcPct val="80000"/>
              </a:lnSpc>
            </a:pPr>
            <a:r>
              <a:rPr lang="es-ES" altLang="zh-CN" sz="1800" b="1" dirty="0" smtClean="0">
                <a:effectLst/>
              </a:rPr>
              <a:t>Alta Capacidad para Procesar Datos</a:t>
            </a:r>
            <a:endParaRPr lang="es-ES" altLang="zh-CN" sz="1800" dirty="0" smtClean="0">
              <a:effectLst/>
            </a:endParaRPr>
          </a:p>
          <a:p>
            <a:pPr eaLnBrk="1" hangingPunct="1">
              <a:lnSpc>
                <a:spcPct val="80000"/>
              </a:lnSpc>
              <a:buFont typeface="Wingdings" pitchFamily="2" charset="2"/>
              <a:buNone/>
            </a:pPr>
            <a:r>
              <a:rPr lang="es-ES" altLang="zh-CN" sz="2400" dirty="0" smtClean="0">
                <a:effectLst/>
              </a:rPr>
              <a:t>	</a:t>
            </a:r>
            <a:r>
              <a:rPr lang="es-ES" altLang="zh-CN" sz="1400" dirty="0" smtClean="0">
                <a:effectLst/>
              </a:rPr>
              <a:t>Los sistemas de adquisición de datos PPS tienen la habilidad para monitorear hasta 32 pozos al mismo tiempo</a:t>
            </a:r>
          </a:p>
          <a:p>
            <a:pPr eaLnBrk="1" hangingPunct="1">
              <a:lnSpc>
                <a:spcPct val="80000"/>
              </a:lnSpc>
              <a:buFont typeface="Wingdings" pitchFamily="2" charset="2"/>
              <a:buNone/>
            </a:pPr>
            <a:endParaRPr lang="es-ES" altLang="zh-CN" sz="1400" b="1" dirty="0" smtClean="0">
              <a:effectLst/>
            </a:endParaRPr>
          </a:p>
          <a:p>
            <a:pPr lvl="2" eaLnBrk="1" hangingPunct="1">
              <a:lnSpc>
                <a:spcPct val="80000"/>
              </a:lnSpc>
            </a:pPr>
            <a:r>
              <a:rPr lang="es-ES" altLang="zh-CN" sz="1800" b="1" dirty="0" smtClean="0">
                <a:effectLst/>
              </a:rPr>
              <a:t>Habilidad para monitorear múltiples sensores con un solo cable</a:t>
            </a:r>
            <a:endParaRPr lang="es-ES" altLang="zh-CN" sz="1800" dirty="0" smtClean="0">
              <a:effectLst/>
            </a:endParaRPr>
          </a:p>
          <a:p>
            <a:pPr eaLnBrk="1" hangingPunct="1">
              <a:lnSpc>
                <a:spcPct val="80000"/>
              </a:lnSpc>
              <a:buFont typeface="Wingdings" pitchFamily="2" charset="2"/>
              <a:buNone/>
            </a:pPr>
            <a:r>
              <a:rPr lang="es-ES" altLang="zh-CN" sz="2400" dirty="0" smtClean="0">
                <a:effectLst/>
              </a:rPr>
              <a:t>	</a:t>
            </a:r>
            <a:r>
              <a:rPr lang="es-ES" altLang="zh-CN" sz="1400" dirty="0" smtClean="0">
                <a:effectLst/>
              </a:rPr>
              <a:t>Hasta 4 sensores en un solo cable.</a:t>
            </a:r>
          </a:p>
          <a:p>
            <a:pPr eaLnBrk="1" hangingPunct="1">
              <a:lnSpc>
                <a:spcPct val="80000"/>
              </a:lnSpc>
              <a:buFont typeface="Wingdings" pitchFamily="2" charset="2"/>
              <a:buNone/>
            </a:pPr>
            <a:endParaRPr lang="es-ES" altLang="zh-CN" sz="1400" b="1" dirty="0" smtClean="0">
              <a:effectLst/>
            </a:endParaRPr>
          </a:p>
          <a:p>
            <a:pPr lvl="2" eaLnBrk="1" hangingPunct="1">
              <a:lnSpc>
                <a:spcPct val="80000"/>
              </a:lnSpc>
            </a:pPr>
            <a:r>
              <a:rPr lang="es-ES" altLang="zh-CN" sz="1800" b="1" dirty="0" smtClean="0">
                <a:effectLst/>
              </a:rPr>
              <a:t>Transmisión de Datos y control Remoto</a:t>
            </a:r>
            <a:endParaRPr lang="es-ES" altLang="zh-CN" sz="1800" dirty="0" smtClean="0">
              <a:effectLst/>
            </a:endParaRPr>
          </a:p>
          <a:p>
            <a:pPr eaLnBrk="1" hangingPunct="1">
              <a:lnSpc>
                <a:spcPct val="80000"/>
              </a:lnSpc>
              <a:buFont typeface="Wingdings" pitchFamily="2" charset="2"/>
              <a:buNone/>
            </a:pPr>
            <a:r>
              <a:rPr lang="es-ES" altLang="zh-CN" sz="2400" dirty="0" smtClean="0">
                <a:effectLst/>
              </a:rPr>
              <a:t>	</a:t>
            </a:r>
            <a:r>
              <a:rPr lang="es-ES" altLang="zh-CN" sz="1400" dirty="0" smtClean="0">
                <a:effectLst/>
              </a:rPr>
              <a:t>Data de fondo en tiempo real puede ser vista en su oficina, si se utiliza satélites, o teléfono celular.</a:t>
            </a:r>
            <a:endParaRPr lang="es-ES" sz="1400" dirty="0" smtClean="0">
              <a:effectLst/>
            </a:endParaRPr>
          </a:p>
        </p:txBody>
      </p:sp>
    </p:spTree>
  </p:cSld>
  <p:clrMapOvr>
    <a:masterClrMapping/>
  </p:clrMapOvr>
  <p:transition advTm="8000">
    <p:dissolv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908584" y="373240"/>
            <a:ext cx="8229600" cy="792163"/>
          </a:xfrm>
        </p:spPr>
        <p:txBody>
          <a:bodyPr/>
          <a:lstStyle/>
          <a:p>
            <a:pPr eaLnBrk="1" hangingPunct="1">
              <a:defRPr/>
            </a:pPr>
            <a:r>
              <a:rPr lang="en-CA" altLang="zh-CN" sz="3600" dirty="0" err="1" smtClean="0"/>
              <a:t>Comprometidos</a:t>
            </a:r>
            <a:r>
              <a:rPr lang="en-CA" altLang="zh-CN" sz="3600" dirty="0" smtClean="0"/>
              <a:t> con el </a:t>
            </a:r>
            <a:r>
              <a:rPr lang="en-CA" altLang="zh-CN" sz="3600" dirty="0" err="1" smtClean="0"/>
              <a:t>Soporte</a:t>
            </a:r>
            <a:endParaRPr lang="en-US" altLang="zh-CN" sz="3600" dirty="0" smtClean="0"/>
          </a:p>
        </p:txBody>
      </p:sp>
      <p:sp>
        <p:nvSpPr>
          <p:cNvPr id="14339" name="Rectangle 3"/>
          <p:cNvSpPr>
            <a:spLocks noGrp="1" noChangeArrowheads="1"/>
          </p:cNvSpPr>
          <p:nvPr>
            <p:ph idx="1"/>
          </p:nvPr>
        </p:nvSpPr>
        <p:spPr>
          <a:xfrm>
            <a:off x="457200" y="1196975"/>
            <a:ext cx="8229600" cy="3089281"/>
          </a:xfrm>
        </p:spPr>
        <p:txBody>
          <a:bodyPr/>
          <a:lstStyle/>
          <a:p>
            <a:pPr eaLnBrk="1" hangingPunct="1"/>
            <a:r>
              <a:rPr lang="es-ES" altLang="zh-CN" sz="1800" b="1" dirty="0" smtClean="0">
                <a:effectLst/>
              </a:rPr>
              <a:t>Respuesta rápida</a:t>
            </a:r>
          </a:p>
          <a:p>
            <a:pPr eaLnBrk="1" hangingPunct="1"/>
            <a:endParaRPr lang="es-ES" altLang="zh-CN" sz="1800" b="1" dirty="0" smtClean="0">
              <a:effectLst/>
            </a:endParaRPr>
          </a:p>
          <a:p>
            <a:pPr eaLnBrk="1" hangingPunct="1"/>
            <a:r>
              <a:rPr lang="es-ES" altLang="zh-CN" sz="1800" b="1" dirty="0" smtClean="0">
                <a:effectLst/>
              </a:rPr>
              <a:t>Retorno rápido de sensores en reparación/re-calibración</a:t>
            </a:r>
          </a:p>
          <a:p>
            <a:pPr eaLnBrk="1" hangingPunct="1"/>
            <a:endParaRPr lang="es-ES" altLang="zh-CN" sz="1800" b="1" dirty="0" smtClean="0">
              <a:effectLst/>
            </a:endParaRPr>
          </a:p>
          <a:p>
            <a:pPr eaLnBrk="1" hangingPunct="1"/>
            <a:r>
              <a:rPr lang="es-ES" altLang="zh-CN" sz="1800" b="1" dirty="0" smtClean="0">
                <a:effectLst/>
              </a:rPr>
              <a:t>Entrenamiento en sitio</a:t>
            </a:r>
          </a:p>
        </p:txBody>
      </p:sp>
      <p:pic>
        <p:nvPicPr>
          <p:cNvPr id="14340" name="Picture 8" descr="Manual"/>
          <p:cNvPicPr>
            <a:picLocks noChangeAspect="1" noChangeArrowheads="1"/>
          </p:cNvPicPr>
          <p:nvPr/>
        </p:nvPicPr>
        <p:blipFill>
          <a:blip r:embed="rId2" cstate="print"/>
          <a:srcRect/>
          <a:stretch>
            <a:fillRect/>
          </a:stretch>
        </p:blipFill>
        <p:spPr bwMode="auto">
          <a:xfrm>
            <a:off x="4716463" y="4365625"/>
            <a:ext cx="3279775" cy="2087563"/>
          </a:xfrm>
          <a:prstGeom prst="rect">
            <a:avLst/>
          </a:prstGeom>
          <a:noFill/>
          <a:ln w="9525">
            <a:noFill/>
            <a:miter lim="800000"/>
            <a:headEnd/>
            <a:tailEnd/>
          </a:ln>
        </p:spPr>
      </p:pic>
      <p:pic>
        <p:nvPicPr>
          <p:cNvPr id="14341" name="Picture 9" descr="Field testing1"/>
          <p:cNvPicPr>
            <a:picLocks noChangeAspect="1" noChangeArrowheads="1"/>
          </p:cNvPicPr>
          <p:nvPr/>
        </p:nvPicPr>
        <p:blipFill>
          <a:blip r:embed="rId3" cstate="print"/>
          <a:srcRect/>
          <a:stretch>
            <a:fillRect/>
          </a:stretch>
        </p:blipFill>
        <p:spPr bwMode="auto">
          <a:xfrm>
            <a:off x="971550" y="4365625"/>
            <a:ext cx="2843213" cy="2132013"/>
          </a:xfrm>
          <a:prstGeom prst="rect">
            <a:avLst/>
          </a:prstGeom>
          <a:noFill/>
          <a:ln w="9525">
            <a:noFill/>
            <a:miter lim="800000"/>
            <a:headEnd/>
            <a:tailEnd/>
          </a:ln>
        </p:spPr>
      </p:pic>
    </p:spTree>
  </p:cSld>
  <p:clrMapOvr>
    <a:masterClrMapping/>
  </p:clrMapOvr>
  <p:transition advTm="8000">
    <p:dissolv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1450632" y="311680"/>
            <a:ext cx="8229600" cy="847725"/>
          </a:xfrm>
        </p:spPr>
        <p:txBody>
          <a:bodyPr/>
          <a:lstStyle/>
          <a:p>
            <a:pPr eaLnBrk="1" hangingPunct="1">
              <a:defRPr/>
            </a:pPr>
            <a:r>
              <a:rPr lang="es-ES" altLang="zh-CN" sz="4000" dirty="0" smtClean="0"/>
              <a:t>Alguna Pregunta?</a:t>
            </a:r>
          </a:p>
        </p:txBody>
      </p:sp>
      <p:sp>
        <p:nvSpPr>
          <p:cNvPr id="118787" name="Rectangle 3"/>
          <p:cNvSpPr>
            <a:spLocks noGrp="1" noChangeArrowheads="1"/>
          </p:cNvSpPr>
          <p:nvPr>
            <p:ph idx="1"/>
          </p:nvPr>
        </p:nvSpPr>
        <p:spPr>
          <a:xfrm>
            <a:off x="468313" y="1052513"/>
            <a:ext cx="8229600" cy="3024187"/>
          </a:xfrm>
        </p:spPr>
        <p:txBody>
          <a:bodyPr/>
          <a:lstStyle/>
          <a:p>
            <a:pPr eaLnBrk="1" hangingPunct="1">
              <a:defRPr/>
            </a:pPr>
            <a:r>
              <a:rPr lang="es-ES" altLang="zh-CN" sz="2000" b="1" dirty="0" smtClean="0"/>
              <a:t>Muchas maneras para contactarnos:</a:t>
            </a:r>
          </a:p>
          <a:p>
            <a:pPr lvl="1" eaLnBrk="1" hangingPunct="1">
              <a:defRPr/>
            </a:pPr>
            <a:r>
              <a:rPr lang="es-ES" altLang="zh-CN" sz="1800" dirty="0" smtClean="0"/>
              <a:t>Email: </a:t>
            </a:r>
            <a:r>
              <a:rPr lang="es-ES" altLang="zh-CN" sz="1800" dirty="0" smtClean="0">
                <a:hlinkClick r:id="rId2"/>
              </a:rPr>
              <a:t>ppsinfo@pioneerps.com</a:t>
            </a:r>
            <a:endParaRPr lang="es-ES" altLang="zh-CN" sz="1800" dirty="0" smtClean="0"/>
          </a:p>
          <a:p>
            <a:pPr lvl="1" eaLnBrk="1" hangingPunct="1">
              <a:defRPr/>
            </a:pPr>
            <a:r>
              <a:rPr lang="es-ES" altLang="zh-CN" sz="1800" dirty="0" smtClean="0"/>
              <a:t>Teléfono: (403)282-7669, Fax: (403)282-0509</a:t>
            </a:r>
          </a:p>
          <a:p>
            <a:pPr lvl="1" eaLnBrk="1" hangingPunct="1">
              <a:defRPr/>
            </a:pPr>
            <a:r>
              <a:rPr lang="es-ES" altLang="zh-CN" sz="1800" dirty="0" smtClean="0"/>
              <a:t>Toll free en North América: 1-888-PP-GAUGE (774-2843)</a:t>
            </a:r>
          </a:p>
          <a:p>
            <a:pPr lvl="1" eaLnBrk="1" hangingPunct="1">
              <a:defRPr/>
            </a:pPr>
            <a:r>
              <a:rPr lang="es-ES" altLang="zh-CN" sz="1800" dirty="0" smtClean="0"/>
              <a:t>Web site: www.pioneerps.com</a:t>
            </a:r>
          </a:p>
          <a:p>
            <a:pPr lvl="1" eaLnBrk="1" hangingPunct="1">
              <a:defRPr/>
            </a:pPr>
            <a:r>
              <a:rPr lang="es-ES" altLang="zh-CN" sz="1800" dirty="0" smtClean="0"/>
              <a:t>En persona: Unit Q, 1235 </a:t>
            </a:r>
            <a:r>
              <a:rPr lang="es-ES" altLang="zh-CN" sz="1800" dirty="0" smtClean="0">
                <a:latin typeface="Arial"/>
              </a:rPr>
              <a:t>–</a:t>
            </a:r>
            <a:r>
              <a:rPr lang="es-ES" altLang="zh-CN" sz="1800" dirty="0" smtClean="0"/>
              <a:t> 40 Ave. NE, Calgary, AB, Canada.</a:t>
            </a:r>
          </a:p>
          <a:p>
            <a:pPr lvl="1" eaLnBrk="1" hangingPunct="1">
              <a:defRPr/>
            </a:pPr>
            <a:r>
              <a:rPr lang="es-ES" altLang="zh-CN" sz="1800" dirty="0" smtClean="0"/>
              <a:t>Pioneer representatives world wide. (Detailed list under PPS web site).</a:t>
            </a:r>
          </a:p>
          <a:p>
            <a:pPr lvl="1" eaLnBrk="1" hangingPunct="1">
              <a:defRPr/>
            </a:pPr>
            <a:r>
              <a:rPr lang="es-ES" altLang="zh-CN" sz="1800" dirty="0" smtClean="0"/>
              <a:t>Oil Show, tales como OTC in Houston, SPE, </a:t>
            </a:r>
            <a:r>
              <a:rPr lang="es-ES" altLang="zh-CN" sz="1800" dirty="0" err="1" smtClean="0"/>
              <a:t>Colombian</a:t>
            </a:r>
            <a:r>
              <a:rPr lang="es-ES" altLang="zh-CN" sz="1800" dirty="0" smtClean="0"/>
              <a:t> Show.</a:t>
            </a:r>
          </a:p>
        </p:txBody>
      </p:sp>
      <p:pic>
        <p:nvPicPr>
          <p:cNvPr id="1026" name="Picture 2" descr="http://www.pioneerps.com/images_oilshow/otc103.jpg"/>
          <p:cNvPicPr>
            <a:picLocks noChangeAspect="1" noChangeArrowheads="1"/>
          </p:cNvPicPr>
          <p:nvPr/>
        </p:nvPicPr>
        <p:blipFill>
          <a:blip r:embed="rId3" cstate="print"/>
          <a:srcRect/>
          <a:stretch>
            <a:fillRect/>
          </a:stretch>
        </p:blipFill>
        <p:spPr bwMode="auto">
          <a:xfrm>
            <a:off x="622182" y="4041422"/>
            <a:ext cx="3055525" cy="2291644"/>
          </a:xfrm>
          <a:prstGeom prst="rect">
            <a:avLst/>
          </a:prstGeom>
          <a:noFill/>
        </p:spPr>
      </p:pic>
      <p:pic>
        <p:nvPicPr>
          <p:cNvPr id="1028" name="Picture 4" descr="http://www.pioneerps.com/images_oilshow/otc102.jpg"/>
          <p:cNvPicPr>
            <a:picLocks noChangeAspect="1" noChangeArrowheads="1"/>
          </p:cNvPicPr>
          <p:nvPr/>
        </p:nvPicPr>
        <p:blipFill>
          <a:blip r:embed="rId4" cstate="print"/>
          <a:srcRect/>
          <a:stretch>
            <a:fillRect/>
          </a:stretch>
        </p:blipFill>
        <p:spPr bwMode="auto">
          <a:xfrm>
            <a:off x="5023554" y="4058354"/>
            <a:ext cx="3036711" cy="2277533"/>
          </a:xfrm>
          <a:prstGeom prst="rect">
            <a:avLst/>
          </a:prstGeom>
          <a:noFill/>
        </p:spPr>
      </p:pic>
    </p:spTree>
  </p:cSld>
  <p:clrMapOvr>
    <a:masterClrMapping/>
  </p:clrMapOvr>
  <p:transition advTm="8000">
    <p:dissolv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349603" y="805041"/>
            <a:ext cx="4176713" cy="630238"/>
          </a:xfrm>
        </p:spPr>
        <p:txBody>
          <a:bodyPr/>
          <a:lstStyle/>
          <a:p>
            <a:pPr algn="l" eaLnBrk="1" hangingPunct="1">
              <a:defRPr/>
            </a:pPr>
            <a:r>
              <a:rPr lang="es-CO" altLang="zh-CN" sz="3600" smtClean="0"/>
              <a:t>Introducción</a:t>
            </a:r>
            <a:endParaRPr lang="es-CO" altLang="zh-CN" sz="3600" smtClean="0"/>
          </a:p>
        </p:txBody>
      </p:sp>
      <p:sp>
        <p:nvSpPr>
          <p:cNvPr id="106499" name="Rectangle 3"/>
          <p:cNvSpPr>
            <a:spLocks noGrp="1" noChangeArrowheads="1"/>
          </p:cNvSpPr>
          <p:nvPr>
            <p:ph idx="1"/>
          </p:nvPr>
        </p:nvSpPr>
        <p:spPr>
          <a:xfrm>
            <a:off x="0" y="1459093"/>
            <a:ext cx="4321175" cy="4896552"/>
          </a:xfrm>
        </p:spPr>
        <p:txBody>
          <a:bodyPr/>
          <a:lstStyle/>
          <a:p>
            <a:pPr algn="just">
              <a:defRPr/>
            </a:pPr>
            <a:r>
              <a:rPr lang="en-US" altLang="zh-CN" sz="1600" b="1" dirty="0" smtClean="0"/>
              <a:t>Pioneer Petrotech Services Inc.</a:t>
            </a:r>
            <a:r>
              <a:rPr lang="en-US" altLang="zh-CN" sz="1600" dirty="0" smtClean="0"/>
              <a:t> </a:t>
            </a:r>
            <a:r>
              <a:rPr lang="en-US" altLang="zh-CN" sz="1600" b="1" dirty="0" smtClean="0"/>
              <a:t>(PPS) </a:t>
            </a:r>
            <a:r>
              <a:rPr lang="es-VE" sz="1500" dirty="0" smtClean="0"/>
              <a:t>es una empresa especializada en el diseño y manufactura de sistemas de medición para la industria petroleras a nivel mundial. Nuestras oficinas están ubicadas en la ciudad de Calgary, provincia de Alberta en Canadá en donde hemos estado registrados desde 1999. El Sistema de Monitoreo Permanente de Fondo (o “The Permanent Downhole Monitoring System (PDMS)” en ingles) fue desarrollado por PPS para suportar la creciente demanda en la industria petrolera para la medición continua de presión y temperatura tanto en el fondo como en superficie. El equipo utiliza las más recientes tecnologías disponibles para garantizar una larga vida, estabilidad y confiabilidad lo que se traduce en una mejor inversión para nuestros clientes. </a:t>
            </a:r>
            <a:endParaRPr lang="en-CA" sz="1500" dirty="0"/>
          </a:p>
        </p:txBody>
      </p:sp>
      <p:pic>
        <p:nvPicPr>
          <p:cNvPr id="4100" name="Picture 7" descr="PDMS ver 01.png"/>
          <p:cNvPicPr>
            <a:picLocks noChangeAspect="1"/>
          </p:cNvPicPr>
          <p:nvPr/>
        </p:nvPicPr>
        <p:blipFill>
          <a:blip r:embed="rId2" cstate="print"/>
          <a:srcRect/>
          <a:stretch>
            <a:fillRect/>
          </a:stretch>
        </p:blipFill>
        <p:spPr bwMode="auto">
          <a:xfrm>
            <a:off x="4143375" y="0"/>
            <a:ext cx="3581400" cy="6643688"/>
          </a:xfrm>
          <a:prstGeom prst="rect">
            <a:avLst/>
          </a:prstGeom>
          <a:noFill/>
          <a:ln w="9525">
            <a:noFill/>
            <a:miter lim="800000"/>
            <a:headEnd/>
            <a:tailEnd/>
          </a:ln>
        </p:spPr>
      </p:pic>
      <p:pic>
        <p:nvPicPr>
          <p:cNvPr id="4101" name="Picture 4" descr="PDMS ver 01.gif"/>
          <p:cNvPicPr>
            <a:picLocks noChangeAspect="1"/>
          </p:cNvPicPr>
          <p:nvPr/>
        </p:nvPicPr>
        <p:blipFill>
          <a:blip r:embed="rId3" cstate="print"/>
          <a:srcRect/>
          <a:stretch>
            <a:fillRect/>
          </a:stretch>
        </p:blipFill>
        <p:spPr bwMode="auto">
          <a:xfrm>
            <a:off x="5357813" y="3500438"/>
            <a:ext cx="3524250" cy="2643187"/>
          </a:xfrm>
          <a:prstGeom prst="rect">
            <a:avLst/>
          </a:prstGeom>
          <a:noFill/>
          <a:ln w="9525">
            <a:noFill/>
            <a:miter lim="800000"/>
            <a:headEnd/>
            <a:tailEnd/>
          </a:ln>
        </p:spPr>
      </p:pic>
    </p:spTree>
  </p:cSld>
  <p:clrMapOvr>
    <a:masterClrMapping/>
  </p:clrMapOvr>
  <p:transition advTm="8000">
    <p:dissolv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88533" y="677333"/>
            <a:ext cx="4040188" cy="714375"/>
          </a:xfrm>
        </p:spPr>
        <p:txBody>
          <a:bodyPr/>
          <a:lstStyle/>
          <a:p>
            <a:pPr algn="ctr">
              <a:defRPr/>
            </a:pPr>
            <a:r>
              <a:rPr lang="en-US" sz="2000" dirty="0" smtClean="0">
                <a:solidFill>
                  <a:srgbClr val="FFFF00"/>
                </a:solidFill>
                <a:latin typeface="+mj-lt"/>
              </a:rPr>
              <a:t>INTRODUCIENDO!!!</a:t>
            </a:r>
            <a:r>
              <a:rPr lang="en-US" sz="2000" dirty="0" smtClean="0">
                <a:latin typeface="+mj-lt"/>
              </a:rPr>
              <a:t>         PPS27 200C True Hybrid </a:t>
            </a:r>
            <a:endParaRPr lang="en-US" sz="2000" dirty="0">
              <a:latin typeface="+mj-lt"/>
            </a:endParaRPr>
          </a:p>
        </p:txBody>
      </p:sp>
      <p:sp>
        <p:nvSpPr>
          <p:cNvPr id="4" name="Content Placeholder 3"/>
          <p:cNvSpPr>
            <a:spLocks noGrp="1"/>
          </p:cNvSpPr>
          <p:nvPr>
            <p:ph sz="quarter" idx="2"/>
          </p:nvPr>
        </p:nvSpPr>
        <p:spPr>
          <a:xfrm>
            <a:off x="2500298" y="1428736"/>
            <a:ext cx="4040187" cy="5286412"/>
          </a:xfrm>
        </p:spPr>
        <p:txBody>
          <a:bodyPr/>
          <a:lstStyle/>
          <a:p>
            <a:pPr>
              <a:defRPr/>
            </a:pPr>
            <a:r>
              <a:rPr lang="es-ES" sz="1600" b="1" dirty="0" smtClean="0"/>
              <a:t>10</a:t>
            </a:r>
            <a:r>
              <a:rPr lang="es-ES" sz="1600" dirty="0" smtClean="0"/>
              <a:t> años de vida a:        </a:t>
            </a:r>
            <a:r>
              <a:rPr lang="es-ES" sz="3200" b="1" dirty="0" smtClean="0">
                <a:solidFill>
                  <a:srgbClr val="FF0000"/>
                </a:solidFill>
              </a:rPr>
              <a:t>200C/392F</a:t>
            </a:r>
            <a:r>
              <a:rPr lang="es-ES" sz="1600" dirty="0" smtClean="0"/>
              <a:t> </a:t>
            </a:r>
          </a:p>
          <a:p>
            <a:pPr>
              <a:defRPr/>
            </a:pPr>
            <a:r>
              <a:rPr lang="es-ES" sz="1600" dirty="0" smtClean="0"/>
              <a:t>Tecnología de Punta en cirquitos Híbridos</a:t>
            </a:r>
          </a:p>
          <a:p>
            <a:pPr>
              <a:defRPr/>
            </a:pPr>
            <a:r>
              <a:rPr lang="es-ES" sz="1600" dirty="0" smtClean="0"/>
              <a:t>Sensores de cuarzo de alta precisión y resolución</a:t>
            </a:r>
          </a:p>
          <a:p>
            <a:pPr>
              <a:defRPr/>
            </a:pPr>
            <a:r>
              <a:rPr lang="es-ES" sz="1600" dirty="0" smtClean="0"/>
              <a:t>Electrónica herméticamente sellada bajo vacio</a:t>
            </a:r>
          </a:p>
          <a:p>
            <a:pPr>
              <a:defRPr/>
            </a:pPr>
            <a:r>
              <a:rPr lang="es-ES" sz="1600" dirty="0" smtClean="0"/>
              <a:t>Fabricado con materiales de Incoloy</a:t>
            </a:r>
          </a:p>
          <a:p>
            <a:pPr>
              <a:defRPr/>
            </a:pPr>
            <a:r>
              <a:rPr lang="es-ES" sz="1600" dirty="0" smtClean="0"/>
              <a:t>Sellos de metal-metal con puertos para prueba en sitio</a:t>
            </a:r>
          </a:p>
          <a:p>
            <a:pPr>
              <a:defRPr/>
            </a:pPr>
            <a:r>
              <a:rPr lang="es-ES" sz="1600" dirty="0" smtClean="0"/>
              <a:t>La camisa de la electrónica esta herméticamente sellada utilizando la tecnología de soldar “haz de electrón”</a:t>
            </a:r>
          </a:p>
          <a:p>
            <a:pPr>
              <a:defRPr/>
            </a:pPr>
            <a:r>
              <a:rPr lang="es-ES" sz="1600" dirty="0" smtClean="0"/>
              <a:t>Rango de presión hasta 30.000 psi</a:t>
            </a:r>
          </a:p>
          <a:p>
            <a:pPr>
              <a:defRPr/>
            </a:pPr>
            <a:endParaRPr lang="es-ES" sz="1600" dirty="0" smtClean="0"/>
          </a:p>
          <a:p>
            <a:pPr>
              <a:defRPr/>
            </a:pPr>
            <a:endParaRPr lang="es-ES" sz="1600" dirty="0" smtClean="0"/>
          </a:p>
          <a:p>
            <a:pPr>
              <a:defRPr/>
            </a:pPr>
            <a:endParaRPr lang="es-ES" sz="1600" dirty="0" smtClean="0"/>
          </a:p>
          <a:p>
            <a:pPr>
              <a:defRPr/>
            </a:pPr>
            <a:endParaRPr lang="es-ES" sz="1600" dirty="0" smtClean="0"/>
          </a:p>
          <a:p>
            <a:pPr>
              <a:defRPr/>
            </a:pPr>
            <a:endParaRPr lang="es-ES" sz="1600" dirty="0" smtClean="0"/>
          </a:p>
          <a:p>
            <a:pPr>
              <a:defRPr/>
            </a:pPr>
            <a:endParaRPr lang="es-ES" sz="1600" dirty="0" smtClean="0"/>
          </a:p>
        </p:txBody>
      </p:sp>
      <p:pic>
        <p:nvPicPr>
          <p:cNvPr id="5125" name="Content Placeholder 7" descr="hybrid_01.gif"/>
          <p:cNvPicPr>
            <a:picLocks noGrp="1" noChangeAspect="1"/>
          </p:cNvPicPr>
          <p:nvPr>
            <p:ph sz="quarter" idx="4"/>
          </p:nvPr>
        </p:nvPicPr>
        <p:blipFill>
          <a:blip r:embed="rId2" cstate="print"/>
          <a:srcRect/>
          <a:stretch>
            <a:fillRect/>
          </a:stretch>
        </p:blipFill>
        <p:spPr>
          <a:xfrm rot="16435772">
            <a:off x="5772150" y="2359026"/>
            <a:ext cx="4041775" cy="2025650"/>
          </a:xfrm>
        </p:spPr>
      </p:pic>
      <p:pic>
        <p:nvPicPr>
          <p:cNvPr id="5126" name="Picture 9" descr="PPS27_pic_03.gif"/>
          <p:cNvPicPr>
            <a:picLocks noChangeAspect="1"/>
          </p:cNvPicPr>
          <p:nvPr/>
        </p:nvPicPr>
        <p:blipFill>
          <a:blip r:embed="rId3" cstate="print"/>
          <a:srcRect/>
          <a:stretch>
            <a:fillRect/>
          </a:stretch>
        </p:blipFill>
        <p:spPr bwMode="auto">
          <a:xfrm rot="-900558">
            <a:off x="823913" y="850900"/>
            <a:ext cx="657225" cy="5343525"/>
          </a:xfrm>
          <a:prstGeom prst="rect">
            <a:avLst/>
          </a:prstGeom>
          <a:noFill/>
          <a:ln w="9525">
            <a:noFill/>
            <a:miter lim="800000"/>
            <a:headEnd/>
            <a:tailEnd/>
          </a:ln>
        </p:spPr>
      </p:pic>
    </p:spTree>
  </p:cSld>
  <p:clrMapOvr>
    <a:masterClrMapping/>
  </p:clrMapOvr>
  <p:transition advTm="8000">
    <p:dissolv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s-ES" sz="2800" dirty="0" smtClean="0"/>
              <a:t>PPS 27 Standard Cuarzo o </a:t>
            </a:r>
            <a:r>
              <a:rPr lang="es-ES" altLang="zh-CN" sz="2800" dirty="0" smtClean="0"/>
              <a:t>Piezoresistivos</a:t>
            </a:r>
            <a:r>
              <a:rPr lang="es-ES" sz="2800" dirty="0" smtClean="0"/>
              <a:t> PDG</a:t>
            </a:r>
            <a:endParaRPr lang="es-ES" sz="2800" dirty="0"/>
          </a:p>
        </p:txBody>
      </p:sp>
      <p:sp>
        <p:nvSpPr>
          <p:cNvPr id="3" name="Text Placeholder 2"/>
          <p:cNvSpPr>
            <a:spLocks noGrp="1"/>
          </p:cNvSpPr>
          <p:nvPr>
            <p:ph type="body" idx="1"/>
          </p:nvPr>
        </p:nvSpPr>
        <p:spPr>
          <a:xfrm>
            <a:off x="428625" y="1071563"/>
            <a:ext cx="4040188" cy="571500"/>
          </a:xfrm>
        </p:spPr>
        <p:txBody>
          <a:bodyPr/>
          <a:lstStyle/>
          <a:p>
            <a:pPr algn="ctr">
              <a:defRPr/>
            </a:pPr>
            <a:r>
              <a:rPr lang="es-ES" dirty="0" smtClean="0"/>
              <a:t>Ventajas</a:t>
            </a:r>
            <a:endParaRPr lang="es-ES" dirty="0"/>
          </a:p>
        </p:txBody>
      </p:sp>
      <p:sp>
        <p:nvSpPr>
          <p:cNvPr id="4" name="Content Placeholder 3"/>
          <p:cNvSpPr>
            <a:spLocks noGrp="1"/>
          </p:cNvSpPr>
          <p:nvPr>
            <p:ph sz="quarter" idx="2"/>
          </p:nvPr>
        </p:nvSpPr>
        <p:spPr>
          <a:xfrm>
            <a:off x="457200" y="1857375"/>
            <a:ext cx="5186370" cy="4786313"/>
          </a:xfrm>
        </p:spPr>
        <p:txBody>
          <a:bodyPr/>
          <a:lstStyle/>
          <a:p>
            <a:pPr>
              <a:defRPr/>
            </a:pPr>
            <a:r>
              <a:rPr lang="es-ES" sz="1600" dirty="0" smtClean="0"/>
              <a:t>Muchas configuraciones disponibles para cubrir todo tipo de presupuesto</a:t>
            </a:r>
          </a:p>
          <a:p>
            <a:pPr>
              <a:defRPr/>
            </a:pPr>
            <a:r>
              <a:rPr lang="es-ES" sz="1600" dirty="0" smtClean="0"/>
              <a:t>Desde </a:t>
            </a:r>
          </a:p>
          <a:p>
            <a:pPr>
              <a:defRPr/>
            </a:pPr>
            <a:r>
              <a:rPr lang="es-ES" sz="1600" dirty="0" smtClean="0"/>
              <a:t>Opciones desde el rentable piezoresistivos al cuarzo súper estable</a:t>
            </a:r>
          </a:p>
          <a:p>
            <a:pPr>
              <a:defRPr/>
            </a:pPr>
            <a:r>
              <a:rPr lang="es-ES" sz="1600" dirty="0" smtClean="0"/>
              <a:t>Diseñado para ambientes hostiles de hasta 30.000 psi</a:t>
            </a:r>
          </a:p>
          <a:p>
            <a:pPr>
              <a:defRPr/>
            </a:pPr>
            <a:r>
              <a:rPr lang="es-ES" sz="1600" dirty="0" smtClean="0"/>
              <a:t>Sellos metal-metal, cero elastómeros (o-ring)</a:t>
            </a:r>
          </a:p>
          <a:p>
            <a:pPr>
              <a:defRPr/>
            </a:pPr>
            <a:r>
              <a:rPr lang="es-ES" sz="1600" dirty="0" smtClean="0"/>
              <a:t>Los sellos pueden ser probados en el campo</a:t>
            </a:r>
          </a:p>
          <a:p>
            <a:pPr>
              <a:defRPr/>
            </a:pPr>
            <a:r>
              <a:rPr lang="es-ES" sz="1600" dirty="0" smtClean="0"/>
              <a:t>Múltiples sensores (hasta 4) en un solo cable</a:t>
            </a:r>
          </a:p>
          <a:p>
            <a:pPr>
              <a:defRPr/>
            </a:pPr>
            <a:r>
              <a:rPr lang="es-ES" sz="1600" dirty="0" smtClean="0"/>
              <a:t>Larga durabilidad y confiabilidad en temperaturas hasta 125ºC/257ºF. En caso de </a:t>
            </a:r>
            <a:r>
              <a:rPr lang="es-ES" sz="1600" dirty="0" smtClean="0">
                <a:solidFill>
                  <a:srgbClr val="FF0000"/>
                </a:solidFill>
              </a:rPr>
              <a:t>temperaturas mas altas </a:t>
            </a:r>
            <a:r>
              <a:rPr lang="es-ES" sz="1600" dirty="0" smtClean="0"/>
              <a:t>deberían de usar la versión </a:t>
            </a:r>
            <a:r>
              <a:rPr lang="es-ES" sz="1600" b="1" dirty="0" smtClean="0">
                <a:solidFill>
                  <a:srgbClr val="FF0000"/>
                </a:solidFill>
              </a:rPr>
              <a:t>Hibrida</a:t>
            </a:r>
          </a:p>
        </p:txBody>
      </p:sp>
      <p:pic>
        <p:nvPicPr>
          <p:cNvPr id="6149" name="Content Placeholder 6" descr="PPS27_pic_01 copy.gif"/>
          <p:cNvPicPr>
            <a:picLocks noGrp="1" noChangeAspect="1"/>
          </p:cNvPicPr>
          <p:nvPr>
            <p:ph sz="quarter" idx="4"/>
          </p:nvPr>
        </p:nvPicPr>
        <p:blipFill>
          <a:blip r:embed="rId2" cstate="print"/>
          <a:srcRect/>
          <a:stretch>
            <a:fillRect/>
          </a:stretch>
        </p:blipFill>
        <p:spPr>
          <a:xfrm rot="18617277">
            <a:off x="6130638" y="1336676"/>
            <a:ext cx="1609725" cy="4800600"/>
          </a:xfrm>
        </p:spPr>
      </p:pic>
    </p:spTree>
  </p:cSld>
  <p:clrMapOvr>
    <a:masterClrMapping/>
  </p:clrMapOvr>
  <p:transition advTm="8000">
    <p:dissolv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423333" y="331555"/>
            <a:ext cx="8229600" cy="1143000"/>
          </a:xfrm>
        </p:spPr>
        <p:txBody>
          <a:bodyPr/>
          <a:lstStyle/>
          <a:p>
            <a:pPr eaLnBrk="1" hangingPunct="1">
              <a:defRPr/>
            </a:pPr>
            <a:r>
              <a:rPr lang="es-ES" sz="3600" dirty="0" smtClean="0"/>
              <a:t>Aplicaciones</a:t>
            </a:r>
          </a:p>
        </p:txBody>
      </p:sp>
      <p:sp>
        <p:nvSpPr>
          <p:cNvPr id="5123" name="Rectangle 3"/>
          <p:cNvSpPr>
            <a:spLocks noGrp="1" noChangeArrowheads="1"/>
          </p:cNvSpPr>
          <p:nvPr>
            <p:ph idx="1"/>
          </p:nvPr>
        </p:nvSpPr>
        <p:spPr>
          <a:xfrm>
            <a:off x="468313" y="1484313"/>
            <a:ext cx="8362950" cy="4646612"/>
          </a:xfrm>
        </p:spPr>
        <p:txBody>
          <a:bodyPr/>
          <a:lstStyle/>
          <a:p>
            <a:r>
              <a:rPr lang="es-ES" sz="2000" dirty="0" smtClean="0">
                <a:effectLst/>
              </a:rPr>
              <a:t>Los PDMS han sido instalados con efectividad a nivel mundial y hasta ahora podemos nombrar las siguientes aplicaciones en las que se han utilizado sus ventajas:</a:t>
            </a:r>
          </a:p>
          <a:p>
            <a:pPr>
              <a:buFont typeface="Wingdings" pitchFamily="2" charset="2"/>
              <a:buNone/>
            </a:pPr>
            <a:r>
              <a:rPr lang="es-ES" sz="2000" dirty="0" smtClean="0">
                <a:effectLst/>
              </a:rPr>
              <a:t> </a:t>
            </a:r>
          </a:p>
          <a:p>
            <a:pPr lvl="1"/>
            <a:r>
              <a:rPr lang="es-ES" sz="2000" dirty="0" smtClean="0">
                <a:effectLst/>
              </a:rPr>
              <a:t>Monitoreo del levantamiento artificial</a:t>
            </a:r>
          </a:p>
          <a:p>
            <a:pPr lvl="1"/>
            <a:r>
              <a:rPr lang="es-ES" sz="2000" dirty="0" smtClean="0">
                <a:effectLst/>
              </a:rPr>
              <a:t>Monitoreo de inyección de Gas/Polímeros</a:t>
            </a:r>
          </a:p>
          <a:p>
            <a:pPr lvl="1"/>
            <a:r>
              <a:rPr lang="es-ES" sz="2000" dirty="0" smtClean="0">
                <a:effectLst/>
              </a:rPr>
              <a:t>Pozos de agua tipo Fuentes o Desecho </a:t>
            </a:r>
          </a:p>
          <a:p>
            <a:pPr lvl="1"/>
            <a:r>
              <a:rPr lang="es-ES" sz="2000" dirty="0" smtClean="0">
                <a:effectLst/>
              </a:rPr>
              <a:t>Optimización de producción</a:t>
            </a:r>
          </a:p>
          <a:p>
            <a:pPr lvl="1"/>
            <a:r>
              <a:rPr lang="es-ES" sz="2000" dirty="0" smtClean="0">
                <a:effectLst/>
              </a:rPr>
              <a:t>Control de múltiples zonas productivas</a:t>
            </a:r>
          </a:p>
          <a:p>
            <a:pPr lvl="1"/>
            <a:r>
              <a:rPr lang="es-ES" sz="2000" dirty="0" smtClean="0">
                <a:effectLst/>
              </a:rPr>
              <a:t>Monitoreo y manejo del reservorio</a:t>
            </a:r>
          </a:p>
          <a:p>
            <a:pPr lvl="1"/>
            <a:r>
              <a:rPr lang="es-ES" sz="2000" dirty="0" smtClean="0">
                <a:effectLst/>
              </a:rPr>
              <a:t>Monitoreo de pozos observadores</a:t>
            </a:r>
          </a:p>
          <a:p>
            <a:pPr lvl="1"/>
            <a:r>
              <a:rPr lang="es-ES" sz="2000" dirty="0" smtClean="0">
                <a:effectLst/>
              </a:rPr>
              <a:t>Pruebas de interferencia</a:t>
            </a:r>
          </a:p>
        </p:txBody>
      </p:sp>
    </p:spTree>
  </p:cSld>
  <p:clrMapOvr>
    <a:masterClrMapping/>
  </p:clrMapOvr>
  <p:transition advTm="8000">
    <p:dissolv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normAutofit fontScale="90000"/>
          </a:bodyPr>
          <a:lstStyle/>
          <a:p>
            <a:pPr eaLnBrk="1" hangingPunct="1">
              <a:defRPr/>
            </a:pPr>
            <a:r>
              <a:rPr lang="es-VE" altLang="zh-CN" sz="3600" dirty="0" smtClean="0"/>
              <a:t>Descripción de las Herramientas</a:t>
            </a:r>
            <a:r>
              <a:rPr lang="es-VE" altLang="zh-CN" dirty="0" smtClean="0"/>
              <a:t/>
            </a:r>
            <a:br>
              <a:rPr lang="es-VE" altLang="zh-CN" dirty="0" smtClean="0"/>
            </a:br>
            <a:endParaRPr lang="es-VE" dirty="0" smtClean="0"/>
          </a:p>
        </p:txBody>
      </p:sp>
      <p:sp>
        <p:nvSpPr>
          <p:cNvPr id="121859" name="Rectangle 3"/>
          <p:cNvSpPr>
            <a:spLocks noGrp="1" noChangeArrowheads="1"/>
          </p:cNvSpPr>
          <p:nvPr>
            <p:ph idx="1"/>
          </p:nvPr>
        </p:nvSpPr>
        <p:spPr>
          <a:xfrm>
            <a:off x="457200" y="1125538"/>
            <a:ext cx="8229600" cy="5005387"/>
          </a:xfrm>
        </p:spPr>
        <p:txBody>
          <a:bodyPr/>
          <a:lstStyle/>
          <a:p>
            <a:pPr eaLnBrk="1" hangingPunct="1">
              <a:buFont typeface="Wingdings" pitchFamily="2" charset="2"/>
              <a:buNone/>
              <a:defRPr/>
            </a:pPr>
            <a:r>
              <a:rPr lang="es-VE" altLang="zh-CN" sz="2400" dirty="0" smtClean="0"/>
              <a:t>PDMS consiste de cuatro principales partes:</a:t>
            </a:r>
          </a:p>
          <a:p>
            <a:pPr eaLnBrk="1" hangingPunct="1">
              <a:buFont typeface="Wingdings" pitchFamily="2" charset="2"/>
              <a:buNone/>
              <a:defRPr/>
            </a:pPr>
            <a:endParaRPr lang="es-VE" altLang="zh-CN" sz="2400" dirty="0" smtClean="0"/>
          </a:p>
          <a:p>
            <a:pPr lvl="1" eaLnBrk="1" hangingPunct="1">
              <a:defRPr/>
            </a:pPr>
            <a:r>
              <a:rPr lang="es-VE" altLang="zh-CN" sz="1800" dirty="0" smtClean="0">
                <a:effectLst/>
              </a:rPr>
              <a:t>Partes del Fondo</a:t>
            </a:r>
          </a:p>
          <a:p>
            <a:pPr lvl="2" eaLnBrk="1" hangingPunct="1">
              <a:defRPr/>
            </a:pPr>
            <a:r>
              <a:rPr lang="es-VE" altLang="zh-CN" sz="1600" dirty="0" smtClean="0">
                <a:effectLst/>
              </a:rPr>
              <a:t>Sensor Permanente</a:t>
            </a:r>
          </a:p>
          <a:p>
            <a:pPr lvl="2" eaLnBrk="1" hangingPunct="1">
              <a:defRPr/>
            </a:pPr>
            <a:r>
              <a:rPr lang="es-VE" altLang="zh-CN" sz="1600" dirty="0" smtClean="0">
                <a:effectLst/>
              </a:rPr>
              <a:t>Cabeza de Cable </a:t>
            </a:r>
          </a:p>
          <a:p>
            <a:pPr lvl="2" eaLnBrk="1" hangingPunct="1">
              <a:defRPr/>
            </a:pPr>
            <a:r>
              <a:rPr lang="es-VE" altLang="zh-CN" sz="1600" dirty="0" smtClean="0">
                <a:effectLst/>
              </a:rPr>
              <a:t>Porta Registrador</a:t>
            </a:r>
          </a:p>
          <a:p>
            <a:pPr lvl="2" eaLnBrk="1" hangingPunct="1">
              <a:defRPr/>
            </a:pPr>
            <a:endParaRPr lang="es-VE" altLang="zh-CN" sz="1600" dirty="0" smtClean="0"/>
          </a:p>
          <a:p>
            <a:pPr lvl="1" eaLnBrk="1" hangingPunct="1">
              <a:defRPr/>
            </a:pPr>
            <a:r>
              <a:rPr lang="es-VE" altLang="zh-CN" sz="1800" dirty="0" smtClean="0">
                <a:effectLst/>
              </a:rPr>
              <a:t>Cable y componentes</a:t>
            </a:r>
          </a:p>
          <a:p>
            <a:pPr lvl="2" eaLnBrk="1" hangingPunct="1">
              <a:defRPr/>
            </a:pPr>
            <a:r>
              <a:rPr lang="es-VE" altLang="zh-CN" sz="1600" dirty="0" smtClean="0">
                <a:effectLst/>
              </a:rPr>
              <a:t>Cable Permanente de Fondo</a:t>
            </a:r>
          </a:p>
          <a:p>
            <a:pPr lvl="2" eaLnBrk="1" hangingPunct="1">
              <a:defRPr/>
            </a:pPr>
            <a:r>
              <a:rPr lang="es-VE" altLang="zh-CN" sz="1600" dirty="0" smtClean="0">
                <a:effectLst/>
              </a:rPr>
              <a:t>Protectores  de Cable</a:t>
            </a:r>
          </a:p>
          <a:p>
            <a:pPr lvl="2" eaLnBrk="1" hangingPunct="1">
              <a:defRPr/>
            </a:pPr>
            <a:r>
              <a:rPr lang="es-VE" altLang="zh-CN" sz="1600" dirty="0" smtClean="0">
                <a:effectLst/>
              </a:rPr>
              <a:t>Empate de Cable</a:t>
            </a:r>
          </a:p>
          <a:p>
            <a:pPr lvl="2" eaLnBrk="1" hangingPunct="1">
              <a:defRPr/>
            </a:pPr>
            <a:endParaRPr lang="es-VE" altLang="zh-CN" sz="1600" dirty="0" smtClean="0"/>
          </a:p>
          <a:p>
            <a:pPr lvl="1" eaLnBrk="1" hangingPunct="1">
              <a:defRPr/>
            </a:pPr>
            <a:r>
              <a:rPr lang="es-VE" altLang="zh-CN" sz="1800" dirty="0" smtClean="0">
                <a:effectLst/>
              </a:rPr>
              <a:t>Conexión para salida del cabezal</a:t>
            </a:r>
          </a:p>
          <a:p>
            <a:pPr lvl="1" eaLnBrk="1" hangingPunct="1">
              <a:defRPr/>
            </a:pPr>
            <a:endParaRPr lang="es-VE" altLang="zh-CN" sz="1800" dirty="0" smtClean="0"/>
          </a:p>
          <a:p>
            <a:pPr lvl="1" eaLnBrk="1" hangingPunct="1">
              <a:defRPr/>
            </a:pPr>
            <a:r>
              <a:rPr lang="es-VE" altLang="zh-CN" sz="1800" dirty="0" smtClean="0">
                <a:effectLst/>
              </a:rPr>
              <a:t>Paneles de Superficie y Adquisición de Datos</a:t>
            </a:r>
            <a:endParaRPr lang="es-VE" sz="1800" b="1" dirty="0" smtClean="0"/>
          </a:p>
        </p:txBody>
      </p:sp>
      <p:pic>
        <p:nvPicPr>
          <p:cNvPr id="6148" name="Picture 7" descr="PDMS Feb 2009_screen 2039.png"/>
          <p:cNvPicPr>
            <a:picLocks noChangeAspect="1"/>
          </p:cNvPicPr>
          <p:nvPr/>
        </p:nvPicPr>
        <p:blipFill>
          <a:blip r:embed="rId2" cstate="print"/>
          <a:srcRect/>
          <a:stretch>
            <a:fillRect/>
          </a:stretch>
        </p:blipFill>
        <p:spPr bwMode="auto">
          <a:xfrm>
            <a:off x="3857625" y="2000250"/>
            <a:ext cx="5016500" cy="3762375"/>
          </a:xfrm>
          <a:prstGeom prst="rect">
            <a:avLst/>
          </a:prstGeom>
          <a:noFill/>
          <a:ln w="9525">
            <a:noFill/>
            <a:miter lim="800000"/>
            <a:headEnd/>
            <a:tailEnd/>
          </a:ln>
        </p:spPr>
      </p:pic>
    </p:spTree>
  </p:cSld>
  <p:clrMapOvr>
    <a:masterClrMapping/>
  </p:clrMapOvr>
  <p:transition advTm="8000">
    <p:dissolv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416454" y="390702"/>
            <a:ext cx="7632700" cy="936625"/>
          </a:xfrm>
        </p:spPr>
        <p:txBody>
          <a:bodyPr>
            <a:normAutofit/>
          </a:bodyPr>
          <a:lstStyle/>
          <a:p>
            <a:pPr eaLnBrk="1" hangingPunct="1">
              <a:defRPr/>
            </a:pPr>
            <a:r>
              <a:rPr lang="es-ES" altLang="zh-CN" sz="3600" dirty="0" smtClean="0"/>
              <a:t>Sensor Permanente y Cabeza de Cable</a:t>
            </a:r>
            <a:endParaRPr lang="es-ES" altLang="zh-CN" dirty="0" smtClean="0"/>
          </a:p>
        </p:txBody>
      </p:sp>
      <p:sp>
        <p:nvSpPr>
          <p:cNvPr id="74755" name="Rectangle 3"/>
          <p:cNvSpPr>
            <a:spLocks noGrp="1" noChangeArrowheads="1"/>
          </p:cNvSpPr>
          <p:nvPr>
            <p:ph idx="1"/>
          </p:nvPr>
        </p:nvSpPr>
        <p:spPr>
          <a:xfrm>
            <a:off x="0" y="1428750"/>
            <a:ext cx="7524750" cy="1071563"/>
          </a:xfrm>
        </p:spPr>
        <p:txBody>
          <a:bodyPr lIns="0" rIns="0"/>
          <a:lstStyle/>
          <a:p>
            <a:pPr lvl="1" algn="just" eaLnBrk="1" hangingPunct="1">
              <a:buFontTx/>
              <a:buNone/>
              <a:defRPr/>
            </a:pPr>
            <a:r>
              <a:rPr lang="es-ES" altLang="zh-CN" sz="1600" b="1" dirty="0" smtClean="0"/>
              <a:t>Tipos de Sensores:</a:t>
            </a:r>
            <a:r>
              <a:rPr lang="es-ES" altLang="zh-CN" sz="1600" dirty="0" smtClean="0"/>
              <a:t> </a:t>
            </a:r>
            <a:r>
              <a:rPr lang="es-ES" altLang="zh-CN" sz="1600" dirty="0" smtClean="0">
                <a:effectLst/>
              </a:rPr>
              <a:t>Cuarzo o Piezoresistivos</a:t>
            </a:r>
          </a:p>
          <a:p>
            <a:pPr lvl="1" algn="just" eaLnBrk="1" hangingPunct="1">
              <a:buFontTx/>
              <a:buNone/>
              <a:defRPr/>
            </a:pPr>
            <a:endParaRPr lang="es-ES" altLang="zh-CN" sz="1600" b="1" dirty="0" smtClean="0"/>
          </a:p>
          <a:p>
            <a:pPr lvl="1" algn="ctr" eaLnBrk="1" hangingPunct="1">
              <a:buFontTx/>
              <a:buNone/>
              <a:defRPr/>
            </a:pPr>
            <a:r>
              <a:rPr lang="es-ES" altLang="zh-CN" sz="2000" b="1" dirty="0" smtClean="0"/>
              <a:t>Ventajas</a:t>
            </a:r>
          </a:p>
        </p:txBody>
      </p:sp>
      <p:sp>
        <p:nvSpPr>
          <p:cNvPr id="74762" name="Text Box 10"/>
          <p:cNvSpPr txBox="1">
            <a:spLocks noChangeArrowheads="1"/>
          </p:cNvSpPr>
          <p:nvPr/>
        </p:nvSpPr>
        <p:spPr bwMode="auto">
          <a:xfrm>
            <a:off x="0" y="2689225"/>
            <a:ext cx="7740650" cy="3453253"/>
          </a:xfrm>
          <a:prstGeom prst="rect">
            <a:avLst/>
          </a:prstGeom>
          <a:noFill/>
          <a:ln w="12700" cap="sq">
            <a:noFill/>
            <a:miter lim="800000"/>
            <a:headEnd type="none" w="sm" len="sm"/>
            <a:tailEnd type="none" w="sm" len="sm"/>
          </a:ln>
          <a:effectLst/>
        </p:spPr>
        <p:txBody>
          <a:bodyPr>
            <a:spAutoFit/>
          </a:bodyPr>
          <a:lstStyle/>
          <a:p>
            <a:pPr lvl="1" algn="just">
              <a:buFontTx/>
              <a:buChar char="•"/>
              <a:defRPr/>
            </a:pPr>
            <a:r>
              <a:rPr lang="es-ES" altLang="zh-CN" sz="1600" dirty="0" smtClean="0">
                <a:cs typeface="+mn-cs"/>
              </a:rPr>
              <a:t>  </a:t>
            </a:r>
            <a:r>
              <a:rPr lang="es-ES" altLang="zh-CN" sz="1600" b="1" dirty="0" smtClean="0">
                <a:cs typeface="+mn-cs"/>
              </a:rPr>
              <a:t> Sellado Herméticamente</a:t>
            </a:r>
            <a:r>
              <a:rPr lang="es-ES" altLang="zh-CN" sz="1600" dirty="0" smtClean="0">
                <a:cs typeface="+mn-cs"/>
              </a:rPr>
              <a:t>	</a:t>
            </a:r>
          </a:p>
          <a:p>
            <a:pPr lvl="1" algn="just">
              <a:defRPr/>
            </a:pPr>
            <a:r>
              <a:rPr lang="es-ES" altLang="zh-CN" sz="1400" dirty="0" smtClean="0">
                <a:cs typeface="+mn-cs"/>
              </a:rPr>
              <a:t>Una combinación de soldadura por fusión (EBW (</a:t>
            </a:r>
            <a:r>
              <a:rPr lang="es-ES" altLang="zh-CN" sz="1400" dirty="0" err="1" smtClean="0">
                <a:cs typeface="+mn-cs"/>
              </a:rPr>
              <a:t>electron-beam-welded</a:t>
            </a:r>
            <a:r>
              <a:rPr lang="es-ES" altLang="zh-CN" sz="1400" dirty="0" smtClean="0">
                <a:cs typeface="+mn-cs"/>
              </a:rPr>
              <a:t>)) y sellos metal-metal para prevenir la entrada de gas y fluidos.</a:t>
            </a:r>
          </a:p>
          <a:p>
            <a:pPr lvl="1" algn="just">
              <a:defRPr/>
            </a:pPr>
            <a:endParaRPr lang="es-ES" altLang="zh-CN" sz="1400" dirty="0" smtClean="0">
              <a:cs typeface="+mn-cs"/>
            </a:endParaRPr>
          </a:p>
          <a:p>
            <a:pPr lvl="1" algn="just">
              <a:buFontTx/>
              <a:buChar char="•"/>
              <a:defRPr/>
            </a:pPr>
            <a:r>
              <a:rPr lang="es-ES" sz="1600" dirty="0" smtClean="0">
                <a:cs typeface="+mn-cs"/>
              </a:rPr>
              <a:t>   </a:t>
            </a:r>
            <a:r>
              <a:rPr lang="es-ES" sz="1600" b="1" dirty="0" smtClean="0">
                <a:cs typeface="+mn-cs"/>
              </a:rPr>
              <a:t>Pruebas de integridad en campo</a:t>
            </a:r>
            <a:endParaRPr lang="es-ES" altLang="zh-CN" sz="1600" b="1" dirty="0" smtClean="0">
              <a:cs typeface="+mn-cs"/>
            </a:endParaRPr>
          </a:p>
          <a:p>
            <a:pPr lvl="1" algn="just">
              <a:defRPr/>
            </a:pPr>
            <a:r>
              <a:rPr lang="es-ES" altLang="zh-CN" sz="1400" dirty="0" smtClean="0">
                <a:cs typeface="+mn-cs"/>
              </a:rPr>
              <a:t>Sellos de metal-metal con puertos para prueba son usados tanto en la cabeza de cable como en los empates de cable. </a:t>
            </a:r>
          </a:p>
          <a:p>
            <a:pPr lvl="1" algn="just">
              <a:defRPr/>
            </a:pPr>
            <a:endParaRPr lang="es-ES" altLang="zh-CN" sz="1400" dirty="0" smtClean="0">
              <a:cs typeface="+mn-cs"/>
            </a:endParaRPr>
          </a:p>
          <a:p>
            <a:pPr lvl="1" algn="just">
              <a:spcBef>
                <a:spcPct val="20000"/>
              </a:spcBef>
              <a:buClr>
                <a:schemeClr val="tx1"/>
              </a:buClr>
              <a:buFontTx/>
              <a:buChar char="•"/>
              <a:defRPr/>
            </a:pPr>
            <a:r>
              <a:rPr lang="es-ES" altLang="zh-CN" sz="1600" b="1" dirty="0" smtClean="0">
                <a:cs typeface="+mn-cs"/>
              </a:rPr>
              <a:t>   Diseño Compacto:</a:t>
            </a:r>
            <a:r>
              <a:rPr lang="es-ES" altLang="zh-CN" dirty="0" smtClean="0">
                <a:cs typeface="+mn-cs"/>
              </a:rPr>
              <a:t> </a:t>
            </a:r>
            <a:r>
              <a:rPr lang="es-ES" altLang="zh-CN" sz="1400" dirty="0" smtClean="0">
                <a:cs typeface="+mn-cs"/>
              </a:rPr>
              <a:t>7/8</a:t>
            </a:r>
            <a:r>
              <a:rPr lang="es-ES" altLang="zh-CN" sz="1400" dirty="0" smtClean="0">
                <a:latin typeface="Arial"/>
                <a:cs typeface="+mn-cs"/>
              </a:rPr>
              <a:t>”</a:t>
            </a:r>
            <a:r>
              <a:rPr lang="es-ES" altLang="zh-CN" sz="1400" dirty="0" smtClean="0">
                <a:cs typeface="+mn-cs"/>
              </a:rPr>
              <a:t> ó 3/4</a:t>
            </a:r>
            <a:r>
              <a:rPr lang="es-ES" altLang="zh-CN" sz="1400" dirty="0" smtClean="0">
                <a:latin typeface="Arial"/>
                <a:cs typeface="+mn-cs"/>
              </a:rPr>
              <a:t>”</a:t>
            </a:r>
            <a:r>
              <a:rPr lang="es-ES" altLang="zh-CN" sz="1400" dirty="0" smtClean="0">
                <a:cs typeface="+mn-cs"/>
              </a:rPr>
              <a:t> O.D.</a:t>
            </a:r>
          </a:p>
          <a:p>
            <a:pPr lvl="1" algn="just">
              <a:spcBef>
                <a:spcPct val="20000"/>
              </a:spcBef>
              <a:buClr>
                <a:schemeClr val="tx1"/>
              </a:buClr>
              <a:defRPr/>
            </a:pPr>
            <a:endParaRPr lang="es-ES" altLang="zh-CN" sz="1400" dirty="0" smtClean="0">
              <a:cs typeface="+mn-cs"/>
            </a:endParaRPr>
          </a:p>
          <a:p>
            <a:pPr lvl="1" algn="just">
              <a:spcBef>
                <a:spcPct val="20000"/>
              </a:spcBef>
              <a:buClr>
                <a:schemeClr val="tx1"/>
              </a:buClr>
              <a:buFontTx/>
              <a:buChar char="•"/>
              <a:defRPr/>
            </a:pPr>
            <a:r>
              <a:rPr lang="es-ES" altLang="zh-CN" sz="1600" b="1" dirty="0" smtClean="0">
                <a:cs typeface="+mn-cs"/>
              </a:rPr>
              <a:t>   Transmisión de data PSK</a:t>
            </a:r>
          </a:p>
          <a:p>
            <a:pPr lvl="1" algn="just">
              <a:spcBef>
                <a:spcPct val="20000"/>
              </a:spcBef>
              <a:buClr>
                <a:schemeClr val="tx1"/>
              </a:buClr>
              <a:defRPr/>
            </a:pPr>
            <a:r>
              <a:rPr lang="es-ES" altLang="zh-CN" sz="1400" dirty="0" smtClean="0">
                <a:effectLst>
                  <a:outerShdw blurRad="38100" dist="38100" dir="2700000" algn="tl">
                    <a:srgbClr val="000000"/>
                  </a:outerShdw>
                </a:effectLst>
                <a:cs typeface="+mn-cs"/>
              </a:rPr>
              <a:t>La transmisión de data a la superficie es vía telemetría de modulación de fases  “</a:t>
            </a:r>
            <a:r>
              <a:rPr lang="es-ES" altLang="zh-CN" sz="1400" dirty="0" err="1" smtClean="0">
                <a:effectLst>
                  <a:outerShdw blurRad="38100" dist="38100" dir="2700000" algn="tl">
                    <a:srgbClr val="000000"/>
                  </a:outerShdw>
                </a:effectLst>
                <a:cs typeface="+mn-cs"/>
              </a:rPr>
              <a:t>Phase</a:t>
            </a:r>
            <a:r>
              <a:rPr lang="es-ES" altLang="zh-CN" sz="1400" dirty="0" smtClean="0">
                <a:effectLst>
                  <a:outerShdw blurRad="38100" dist="38100" dir="2700000" algn="tl">
                    <a:srgbClr val="000000"/>
                  </a:outerShdw>
                </a:effectLst>
                <a:cs typeface="+mn-cs"/>
              </a:rPr>
              <a:t> </a:t>
            </a:r>
            <a:r>
              <a:rPr lang="es-ES" altLang="zh-CN" sz="1400" dirty="0" err="1" smtClean="0">
                <a:effectLst>
                  <a:outerShdw blurRad="38100" dist="38100" dir="2700000" algn="tl">
                    <a:srgbClr val="000000"/>
                  </a:outerShdw>
                </a:effectLst>
                <a:cs typeface="+mn-cs"/>
              </a:rPr>
              <a:t>Shift</a:t>
            </a:r>
            <a:r>
              <a:rPr lang="es-ES" altLang="zh-CN" sz="1400" dirty="0" smtClean="0">
                <a:effectLst>
                  <a:outerShdw blurRad="38100" dist="38100" dir="2700000" algn="tl">
                    <a:srgbClr val="000000"/>
                  </a:outerShdw>
                </a:effectLst>
                <a:cs typeface="+mn-cs"/>
              </a:rPr>
              <a:t> </a:t>
            </a:r>
            <a:r>
              <a:rPr lang="es-ES" altLang="zh-CN" sz="1400" dirty="0" err="1" smtClean="0">
                <a:effectLst>
                  <a:outerShdw blurRad="38100" dist="38100" dir="2700000" algn="tl">
                    <a:srgbClr val="000000"/>
                  </a:outerShdw>
                </a:effectLst>
                <a:cs typeface="+mn-cs"/>
              </a:rPr>
              <a:t>Keying</a:t>
            </a:r>
            <a:r>
              <a:rPr lang="es-ES" altLang="zh-CN" sz="1400" dirty="0" smtClean="0">
                <a:effectLst>
                  <a:outerShdw blurRad="38100" dist="38100" dir="2700000" algn="tl">
                    <a:srgbClr val="000000"/>
                  </a:outerShdw>
                </a:effectLst>
                <a:cs typeface="+mn-cs"/>
              </a:rPr>
              <a:t> (PSK)”. </a:t>
            </a:r>
          </a:p>
          <a:p>
            <a:pPr lvl="1" algn="just">
              <a:defRPr/>
            </a:pPr>
            <a:endParaRPr lang="es-ES" sz="1400" dirty="0">
              <a:cs typeface="+mn-cs"/>
            </a:endParaRPr>
          </a:p>
        </p:txBody>
      </p:sp>
      <p:pic>
        <p:nvPicPr>
          <p:cNvPr id="7173" name="Picture 5" descr="Permanent Gauge750x250.png"/>
          <p:cNvPicPr>
            <a:picLocks noChangeAspect="1"/>
          </p:cNvPicPr>
          <p:nvPr/>
        </p:nvPicPr>
        <p:blipFill>
          <a:blip r:embed="rId2" cstate="print"/>
          <a:srcRect/>
          <a:stretch>
            <a:fillRect/>
          </a:stretch>
        </p:blipFill>
        <p:spPr bwMode="auto">
          <a:xfrm>
            <a:off x="8358188" y="0"/>
            <a:ext cx="363537" cy="6858000"/>
          </a:xfrm>
          <a:prstGeom prst="rect">
            <a:avLst/>
          </a:prstGeom>
          <a:noFill/>
          <a:ln w="9525">
            <a:noFill/>
            <a:miter lim="800000"/>
            <a:headEnd/>
            <a:tailEnd/>
          </a:ln>
        </p:spPr>
      </p:pic>
    </p:spTree>
  </p:cSld>
  <p:clrMapOvr>
    <a:masterClrMapping/>
  </p:clrMapOvr>
  <p:transition advTm="8000">
    <p:dissolv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462844" y="1174043"/>
            <a:ext cx="8218311" cy="1027289"/>
          </a:xfrm>
        </p:spPr>
        <p:txBody>
          <a:bodyPr>
            <a:normAutofit fontScale="90000"/>
          </a:bodyPr>
          <a:lstStyle/>
          <a:p>
            <a:pPr eaLnBrk="1" hangingPunct="1">
              <a:defRPr/>
            </a:pPr>
            <a:r>
              <a:rPr lang="en-CA" altLang="zh-CN" sz="3600" b="1" dirty="0" err="1" smtClean="0"/>
              <a:t>Porta</a:t>
            </a:r>
            <a:r>
              <a:rPr lang="en-CA" altLang="zh-CN" sz="3600" b="1" dirty="0" smtClean="0"/>
              <a:t> </a:t>
            </a:r>
            <a:br>
              <a:rPr lang="en-CA" altLang="zh-CN" sz="3600" b="1" dirty="0" smtClean="0"/>
            </a:br>
            <a:r>
              <a:rPr lang="en-CA" altLang="zh-CN" sz="3600" b="1" dirty="0" err="1" smtClean="0"/>
              <a:t>Registrador</a:t>
            </a:r>
            <a:r>
              <a:rPr lang="en-US" altLang="zh-CN" dirty="0" smtClean="0"/>
              <a:t> </a:t>
            </a:r>
          </a:p>
        </p:txBody>
      </p:sp>
      <p:sp>
        <p:nvSpPr>
          <p:cNvPr id="81923" name="Rectangle 3"/>
          <p:cNvSpPr>
            <a:spLocks noGrp="1" noChangeArrowheads="1"/>
          </p:cNvSpPr>
          <p:nvPr>
            <p:ph idx="1"/>
          </p:nvPr>
        </p:nvSpPr>
        <p:spPr>
          <a:xfrm>
            <a:off x="214313" y="1428750"/>
            <a:ext cx="8572500" cy="4929188"/>
          </a:xfrm>
        </p:spPr>
        <p:txBody>
          <a:bodyPr/>
          <a:lstStyle/>
          <a:p>
            <a:pPr algn="just" eaLnBrk="1" hangingPunct="1">
              <a:lnSpc>
                <a:spcPct val="80000"/>
              </a:lnSpc>
              <a:defRPr/>
            </a:pPr>
            <a:endParaRPr lang="es-ES" altLang="zh-CN" sz="2400" dirty="0" smtClean="0"/>
          </a:p>
          <a:p>
            <a:pPr algn="just" eaLnBrk="1" hangingPunct="1">
              <a:lnSpc>
                <a:spcPct val="80000"/>
              </a:lnSpc>
              <a:defRPr/>
            </a:pPr>
            <a:endParaRPr lang="es-ES" altLang="zh-CN" sz="2400" dirty="0" smtClean="0"/>
          </a:p>
          <a:p>
            <a:pPr algn="just" eaLnBrk="1" hangingPunct="1">
              <a:lnSpc>
                <a:spcPct val="80000"/>
              </a:lnSpc>
              <a:defRPr/>
            </a:pPr>
            <a:endParaRPr lang="es-ES" altLang="zh-CN" sz="2400" dirty="0" smtClean="0"/>
          </a:p>
          <a:p>
            <a:pPr algn="just" eaLnBrk="1" hangingPunct="1">
              <a:lnSpc>
                <a:spcPct val="80000"/>
              </a:lnSpc>
              <a:defRPr/>
            </a:pPr>
            <a:endParaRPr lang="es-ES" altLang="zh-CN" sz="2400" dirty="0" smtClean="0"/>
          </a:p>
          <a:p>
            <a:pPr algn="just" eaLnBrk="1" hangingPunct="1">
              <a:lnSpc>
                <a:spcPct val="80000"/>
              </a:lnSpc>
              <a:defRPr/>
            </a:pPr>
            <a:endParaRPr lang="es-ES" altLang="zh-CN" sz="2400" dirty="0" smtClean="0"/>
          </a:p>
          <a:p>
            <a:pPr algn="just" eaLnBrk="1" hangingPunct="1">
              <a:lnSpc>
                <a:spcPct val="80000"/>
              </a:lnSpc>
              <a:defRPr/>
            </a:pPr>
            <a:endParaRPr lang="es-ES" altLang="zh-CN" sz="2400" dirty="0" smtClean="0"/>
          </a:p>
          <a:p>
            <a:pPr algn="just" eaLnBrk="1" hangingPunct="1">
              <a:lnSpc>
                <a:spcPct val="80000"/>
              </a:lnSpc>
              <a:defRPr/>
            </a:pPr>
            <a:endParaRPr lang="es-ES" altLang="zh-CN" sz="2400" dirty="0" smtClean="0"/>
          </a:p>
          <a:p>
            <a:pPr algn="just" eaLnBrk="1" hangingPunct="1">
              <a:lnSpc>
                <a:spcPct val="80000"/>
              </a:lnSpc>
              <a:buFont typeface="Wingdings" pitchFamily="2" charset="2"/>
              <a:buNone/>
              <a:defRPr/>
            </a:pPr>
            <a:endParaRPr lang="es-ES" altLang="zh-CN" sz="2400" dirty="0" smtClean="0"/>
          </a:p>
          <a:p>
            <a:pPr algn="just" eaLnBrk="1" hangingPunct="1">
              <a:lnSpc>
                <a:spcPct val="80000"/>
              </a:lnSpc>
              <a:defRPr/>
            </a:pPr>
            <a:r>
              <a:rPr lang="es-ES" altLang="zh-CN" sz="2000" dirty="0" smtClean="0">
                <a:effectLst/>
              </a:rPr>
              <a:t>Fuertes y confiables</a:t>
            </a:r>
          </a:p>
          <a:p>
            <a:pPr algn="just" eaLnBrk="1" hangingPunct="1">
              <a:lnSpc>
                <a:spcPct val="80000"/>
              </a:lnSpc>
              <a:defRPr/>
            </a:pPr>
            <a:r>
              <a:rPr lang="es-ES" altLang="zh-CN" sz="2000" dirty="0" smtClean="0">
                <a:effectLst/>
              </a:rPr>
              <a:t>Maquinados desde un solido bloque</a:t>
            </a:r>
          </a:p>
          <a:p>
            <a:pPr algn="just" eaLnBrk="1" hangingPunct="1">
              <a:lnSpc>
                <a:spcPct val="80000"/>
              </a:lnSpc>
              <a:defRPr/>
            </a:pPr>
            <a:r>
              <a:rPr lang="es-ES" altLang="zh-CN" sz="2000" dirty="0" smtClean="0">
                <a:effectLst/>
              </a:rPr>
              <a:t>Material disponibles para satisfacer cualquier condición de fondo.</a:t>
            </a:r>
          </a:p>
          <a:p>
            <a:pPr algn="just" eaLnBrk="1" hangingPunct="1">
              <a:lnSpc>
                <a:spcPct val="80000"/>
              </a:lnSpc>
              <a:defRPr/>
            </a:pPr>
            <a:r>
              <a:rPr lang="es-ES" altLang="zh-CN" sz="2000" dirty="0" smtClean="0">
                <a:effectLst/>
              </a:rPr>
              <a:t>Diseños disponibles para 1 o 2 sensores</a:t>
            </a:r>
          </a:p>
          <a:p>
            <a:pPr eaLnBrk="1" hangingPunct="1">
              <a:lnSpc>
                <a:spcPct val="80000"/>
              </a:lnSpc>
              <a:defRPr/>
            </a:pPr>
            <a:r>
              <a:rPr lang="es-ES" sz="2000" dirty="0" smtClean="0">
                <a:effectLst/>
              </a:rPr>
              <a:t>Puede medir presión interna o externa</a:t>
            </a:r>
          </a:p>
          <a:p>
            <a:pPr algn="just" eaLnBrk="1" hangingPunct="1">
              <a:lnSpc>
                <a:spcPct val="80000"/>
              </a:lnSpc>
              <a:buFont typeface="Wingdings" pitchFamily="2" charset="2"/>
              <a:buNone/>
              <a:defRPr/>
            </a:pPr>
            <a:endParaRPr lang="es-ES" altLang="zh-CN" sz="2000" dirty="0" smtClean="0"/>
          </a:p>
        </p:txBody>
      </p:sp>
      <p:pic>
        <p:nvPicPr>
          <p:cNvPr id="8196" name="Picture 5" descr="GaugeCarrier_LW.png"/>
          <p:cNvPicPr>
            <a:picLocks noChangeAspect="1"/>
          </p:cNvPicPr>
          <p:nvPr/>
        </p:nvPicPr>
        <p:blipFill>
          <a:blip r:embed="rId2" cstate="print"/>
          <a:srcRect/>
          <a:stretch>
            <a:fillRect/>
          </a:stretch>
        </p:blipFill>
        <p:spPr bwMode="auto">
          <a:xfrm>
            <a:off x="3234276" y="928688"/>
            <a:ext cx="4667250" cy="3500437"/>
          </a:xfrm>
          <a:prstGeom prst="rect">
            <a:avLst/>
          </a:prstGeom>
          <a:noFill/>
          <a:ln w="9525">
            <a:noFill/>
            <a:miter lim="800000"/>
            <a:headEnd/>
            <a:tailEnd/>
          </a:ln>
        </p:spPr>
      </p:pic>
    </p:spTree>
  </p:cSld>
  <p:clrMapOvr>
    <a:masterClrMapping/>
  </p:clrMapOvr>
  <p:transition advTm="8000">
    <p:dissolv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CA" dirty="0"/>
          </a:p>
        </p:txBody>
      </p:sp>
      <p:pic>
        <p:nvPicPr>
          <p:cNvPr id="17411" name="Content Placeholder 3" descr="PDMS Feb 2009_screen 2039.jpg">
            <a:hlinkClick r:id="" action="ppaction://hlinkshowjump?jump=lastslideviewed"/>
          </p:cNvPr>
          <p:cNvPicPr>
            <a:picLocks noGrp="1" noChangeAspect="1"/>
          </p:cNvPicPr>
          <p:nvPr>
            <p:ph idx="1"/>
          </p:nvPr>
        </p:nvPicPr>
        <p:blipFill>
          <a:blip r:embed="rId2" cstate="print"/>
          <a:srcRect/>
          <a:stretch>
            <a:fillRect/>
          </a:stretch>
        </p:blipFill>
        <p:spPr>
          <a:xfrm>
            <a:off x="0" y="0"/>
            <a:ext cx="9144000" cy="6858000"/>
          </a:xfrm>
        </p:spPr>
      </p:pic>
    </p:spTree>
  </p:cSld>
  <p:clrMapOvr>
    <a:masterClrMapping/>
  </p:clrMapOvr>
  <p:transition advTm="8000">
    <p:dissolv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2295</TotalTime>
  <Words>791</Words>
  <Application>Microsoft Office PowerPoint</Application>
  <PresentationFormat>On-screen Show (4:3)</PresentationFormat>
  <Paragraphs>164</Paragraphs>
  <Slides>19</Slides>
  <Notes>0</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Flow</vt:lpstr>
      <vt:lpstr>Slide 1</vt:lpstr>
      <vt:lpstr>Introducción</vt:lpstr>
      <vt:lpstr>Slide 3</vt:lpstr>
      <vt:lpstr>PPS 27 Standard Cuarzo o Piezoresistivos PDG</vt:lpstr>
      <vt:lpstr>Aplicaciones</vt:lpstr>
      <vt:lpstr>Descripción de las Herramientas </vt:lpstr>
      <vt:lpstr>Sensor Permanente y Cabeza de Cable</vt:lpstr>
      <vt:lpstr>Porta  Registrador </vt:lpstr>
      <vt:lpstr>Slide 9</vt:lpstr>
      <vt:lpstr>Cable </vt:lpstr>
      <vt:lpstr>Protectores de  Cable</vt:lpstr>
      <vt:lpstr>Terminación de Cabezal</vt:lpstr>
      <vt:lpstr>Adquisición de Datos </vt:lpstr>
      <vt:lpstr>SmartWatcher</vt:lpstr>
      <vt:lpstr>Programa</vt:lpstr>
      <vt:lpstr>Ejemplo Para Pozo con Bomba De Cavidad Progresiva o PCP.</vt:lpstr>
      <vt:lpstr>Ventajas del PDMS</vt:lpstr>
      <vt:lpstr>Comprometidos con el Soporte</vt:lpstr>
      <vt:lpstr>Alguna Pregunta?</vt:lpstr>
    </vt:vector>
  </TitlesOfParts>
  <Company>Pioneer Petrotech Services Inc.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Pioneer Petrotech Services Inc.</dc:title>
  <dc:creator>Kevin Zhao;Reinaldo Varela</dc:creator>
  <cp:keywords>2009 version</cp:keywords>
  <cp:lastModifiedBy>varelar</cp:lastModifiedBy>
  <cp:revision>155</cp:revision>
  <dcterms:created xsi:type="dcterms:W3CDTF">2005-08-07T14:25:45Z</dcterms:created>
  <dcterms:modified xsi:type="dcterms:W3CDTF">2010-08-12T22:27:09Z</dcterms:modified>
</cp:coreProperties>
</file>