
<file path=[Content_Types].xml><?xml version="1.0" encoding="utf-8"?>
<Types xmlns="http://schemas.openxmlformats.org/package/2006/content-types">
  <Override PartName="/ppt/slides/slide29.xml" ContentType="application/vnd.openxmlformats-officedocument.presentationml.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drawing9.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diagrams/drawing7.xml" ContentType="application/vnd.ms-office.drawingml.diagramDrawing+xml"/>
  <Override PartName="/ppt/diagrams/quickStyle9.xml" ContentType="application/vnd.openxmlformats-officedocument.drawingml.diagramStyl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diagrams/drawing5.xml" ContentType="application/vnd.ms-office.drawingml.diagramDrawing+xml"/>
  <Override PartName="/ppt/diagrams/quickStyle7.xml" ContentType="application/vnd.openxmlformats-officedocument.drawingml.diagramStyl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Default Extension="png" ContentType="image/png"/>
  <Override PartName="/ppt/diagrams/drawing3.xml" ContentType="application/vnd.ms-office.drawingml.diagramDrawing+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Default Extension="tiff" ContentType="image/tiff"/>
  <Override PartName="/ppt/diagrams/data3.xml" ContentType="application/vnd.openxmlformats-officedocument.drawingml.diagramData+xml"/>
  <Override PartName="/ppt/diagrams/colors5.xml" ContentType="application/vnd.openxmlformats-officedocument.drawingml.diagramColors+xml"/>
  <Override PartName="/ppt/diagrams/drawing6.xml" ContentType="application/vnd.ms-office.drawingml.diagramDrawing+xml"/>
  <Override PartName="/ppt/diagrams/quickStyle8.xml" ContentType="application/vnd.openxmlformats-officedocument.drawingml.diagramStyle+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drawing4.xml" ContentType="application/vnd.ms-office.drawingml.diagramDrawing+xml"/>
  <Override PartName="/ppt/diagrams/quickStyle6.xml" ContentType="application/vnd.openxmlformats-officedocument.drawingml.diagramStyl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66" r:id="rId6"/>
    <p:sldId id="267" r:id="rId7"/>
    <p:sldId id="268" r:id="rId8"/>
    <p:sldId id="269" r:id="rId9"/>
    <p:sldId id="259" r:id="rId10"/>
    <p:sldId id="270" r:id="rId11"/>
    <p:sldId id="273" r:id="rId12"/>
    <p:sldId id="272" r:id="rId13"/>
    <p:sldId id="274" r:id="rId14"/>
    <p:sldId id="275" r:id="rId15"/>
    <p:sldId id="260" r:id="rId16"/>
    <p:sldId id="276" r:id="rId17"/>
    <p:sldId id="290" r:id="rId18"/>
    <p:sldId id="288" r:id="rId19"/>
    <p:sldId id="298" r:id="rId20"/>
    <p:sldId id="289" r:id="rId21"/>
    <p:sldId id="299" r:id="rId22"/>
    <p:sldId id="293" r:id="rId23"/>
    <p:sldId id="277" r:id="rId24"/>
    <p:sldId id="292" r:id="rId25"/>
    <p:sldId id="282" r:id="rId26"/>
    <p:sldId id="301" r:id="rId27"/>
    <p:sldId id="304" r:id="rId28"/>
    <p:sldId id="303" r:id="rId29"/>
    <p:sldId id="302" r:id="rId30"/>
    <p:sldId id="300" r:id="rId31"/>
    <p:sldId id="278" r:id="rId32"/>
    <p:sldId id="294" r:id="rId33"/>
    <p:sldId id="281" r:id="rId34"/>
    <p:sldId id="280" r:id="rId35"/>
    <p:sldId id="263" r:id="rId36"/>
    <p:sldId id="285" r:id="rId37"/>
    <p:sldId id="296" r:id="rId38"/>
    <p:sldId id="271" r:id="rId39"/>
    <p:sldId id="305" r:id="rId40"/>
    <p:sldId id="264" r:id="rId4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4660"/>
  </p:normalViewPr>
  <p:slideViewPr>
    <p:cSldViewPr>
      <p:cViewPr>
        <p:scale>
          <a:sx n="100" d="100"/>
          <a:sy n="100" d="100"/>
        </p:scale>
        <p:origin x="-2106" y="-768"/>
      </p:cViewPr>
      <p:guideLst>
        <p:guide orient="horz" pos="162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 Id="rId4" Type="http://schemas.openxmlformats.org/officeDocument/2006/relationships/image" Target="../media/image15.jpeg"/></Relationships>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image" Target="../media/image18.jpeg"/></Relationships>
</file>

<file path=ppt/diagrams/_rels/data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 Id="rId4" Type="http://schemas.openxmlformats.org/officeDocument/2006/relationships/image" Target="../media/image27.jpeg"/></Relationships>
</file>

<file path=ppt/diagrams/_rels/data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 Id="rId4" Type="http://schemas.openxmlformats.org/officeDocument/2006/relationships/image" Target="../media/image32.png"/></Relationships>
</file>

<file path=ppt/diagrams/_rels/data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image" Target="../media/image42.jpeg"/><Relationship Id="rId4" Type="http://schemas.openxmlformats.org/officeDocument/2006/relationships/image" Target="../media/image45.jpeg"/></Relationships>
</file>

<file path=ppt/diagrams/_rels/data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image" Target="../media/image47.jpeg"/><Relationship Id="rId4" Type="http://schemas.openxmlformats.org/officeDocument/2006/relationships/image" Target="../media/image50.jpeg"/></Relationships>
</file>

<file path=ppt/diagrams/_rels/data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image" Target="../media/image55.jpeg"/><Relationship Id="rId4" Type="http://schemas.openxmlformats.org/officeDocument/2006/relationships/image" Target="../media/image25.jpeg"/></Relationships>
</file>

<file path=ppt/diagrams/_rels/data9.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image" Target="../media/image68.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 Id="rId4" Type="http://schemas.openxmlformats.org/officeDocument/2006/relationships/image" Target="../media/image15.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image" Target="../media/image18.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 Id="rId4" Type="http://schemas.openxmlformats.org/officeDocument/2006/relationships/image" Target="../media/image27.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 Id="rId4" Type="http://schemas.openxmlformats.org/officeDocument/2006/relationships/image" Target="../media/image3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image" Target="../media/image42.jpeg"/><Relationship Id="rId4" Type="http://schemas.openxmlformats.org/officeDocument/2006/relationships/image" Target="../media/image45.jpeg"/></Relationships>
</file>

<file path=ppt/diagrams/_rels/drawing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image" Target="../media/image47.jpeg"/><Relationship Id="rId4" Type="http://schemas.openxmlformats.org/officeDocument/2006/relationships/image" Target="../media/image50.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image" Target="../media/image55.jpeg"/><Relationship Id="rId4" Type="http://schemas.openxmlformats.org/officeDocument/2006/relationships/image" Target="../media/image25.jpeg"/></Relationships>
</file>

<file path=ppt/diagrams/_rels/drawing9.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image" Target="../media/image68.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FA2425-90C3-4518-A054-4CDF927B109E}"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CA"/>
        </a:p>
      </dgm:t>
    </dgm:pt>
    <dgm:pt modelId="{55487ACC-DCA8-45DF-BAC8-A1D9A90C49F5}">
      <dgm:prSet phldrT="[Text]" custT="1"/>
      <dgm:spPr/>
      <dgm:t>
        <a:bodyPr/>
        <a:lstStyle/>
        <a:p>
          <a:r>
            <a:rPr lang="en-CA" sz="2800" dirty="0" smtClean="0">
              <a:solidFill>
                <a:schemeClr val="accent1"/>
              </a:solidFill>
            </a:rPr>
            <a:t>Plan</a:t>
          </a:r>
          <a:endParaRPr lang="en-CA" sz="3700" dirty="0">
            <a:solidFill>
              <a:schemeClr val="accent1"/>
            </a:solidFill>
          </a:endParaRPr>
        </a:p>
      </dgm:t>
    </dgm:pt>
    <dgm:pt modelId="{B0F70524-0144-4EDC-B7C0-06433E2DC6CD}" type="parTrans" cxnId="{316E59C9-B5E1-4737-A66C-51B18B26EF04}">
      <dgm:prSet/>
      <dgm:spPr/>
      <dgm:t>
        <a:bodyPr/>
        <a:lstStyle/>
        <a:p>
          <a:endParaRPr lang="en-CA"/>
        </a:p>
      </dgm:t>
    </dgm:pt>
    <dgm:pt modelId="{C93B9931-C53B-40D1-B79A-0DE1EEF71D1C}" type="sibTrans" cxnId="{316E59C9-B5E1-4737-A66C-51B18B26EF04}">
      <dgm:prSet/>
      <dgm:spPr/>
      <dgm:t>
        <a:bodyPr/>
        <a:lstStyle/>
        <a:p>
          <a:endParaRPr lang="en-CA"/>
        </a:p>
      </dgm:t>
    </dgm:pt>
    <dgm:pt modelId="{690383BB-637F-49A5-937C-ADA37E0FCE06}">
      <dgm:prSet phldrT="[Text]" custT="1"/>
      <dgm:spPr/>
      <dgm:t>
        <a:bodyPr/>
        <a:lstStyle/>
        <a:p>
          <a:r>
            <a:rPr lang="en-CA" sz="2800" dirty="0" smtClean="0">
              <a:solidFill>
                <a:schemeClr val="accent1"/>
              </a:solidFill>
            </a:rPr>
            <a:t>Do</a:t>
          </a:r>
          <a:endParaRPr lang="en-CA" sz="2800" dirty="0">
            <a:solidFill>
              <a:schemeClr val="accent1"/>
            </a:solidFill>
          </a:endParaRPr>
        </a:p>
      </dgm:t>
    </dgm:pt>
    <dgm:pt modelId="{F2665B42-B1D5-4E6F-9D29-FD2EE20C6E8A}" type="parTrans" cxnId="{332FB79D-246D-48D7-A0C7-8CA568ED9966}">
      <dgm:prSet/>
      <dgm:spPr/>
      <dgm:t>
        <a:bodyPr/>
        <a:lstStyle/>
        <a:p>
          <a:endParaRPr lang="en-CA"/>
        </a:p>
      </dgm:t>
    </dgm:pt>
    <dgm:pt modelId="{21FCD0DF-0D49-462B-851E-F02F59AC8E5A}" type="sibTrans" cxnId="{332FB79D-246D-48D7-A0C7-8CA568ED9966}">
      <dgm:prSet/>
      <dgm:spPr/>
      <dgm:t>
        <a:bodyPr/>
        <a:lstStyle/>
        <a:p>
          <a:endParaRPr lang="en-CA"/>
        </a:p>
      </dgm:t>
    </dgm:pt>
    <dgm:pt modelId="{D8B3D7B5-E5BE-4FB7-B2B0-D856A183D3B6}">
      <dgm:prSet phldrT="[Text]" custT="1"/>
      <dgm:spPr/>
      <dgm:t>
        <a:bodyPr/>
        <a:lstStyle/>
        <a:p>
          <a:r>
            <a:rPr lang="en-CA" sz="2800" dirty="0" smtClean="0">
              <a:solidFill>
                <a:schemeClr val="accent1"/>
              </a:solidFill>
            </a:rPr>
            <a:t>Check</a:t>
          </a:r>
          <a:endParaRPr lang="en-CA" sz="2800" dirty="0">
            <a:solidFill>
              <a:schemeClr val="accent1"/>
            </a:solidFill>
          </a:endParaRPr>
        </a:p>
      </dgm:t>
    </dgm:pt>
    <dgm:pt modelId="{27C388CE-DFBD-4FFC-B379-2D10E5A027AC}" type="parTrans" cxnId="{1E650FCF-A3A5-4AE8-B1DF-3BAA59B3D53C}">
      <dgm:prSet/>
      <dgm:spPr/>
      <dgm:t>
        <a:bodyPr/>
        <a:lstStyle/>
        <a:p>
          <a:endParaRPr lang="en-CA"/>
        </a:p>
      </dgm:t>
    </dgm:pt>
    <dgm:pt modelId="{292F88E9-8F37-4CAF-AEC8-97FDF42FF7AE}" type="sibTrans" cxnId="{1E650FCF-A3A5-4AE8-B1DF-3BAA59B3D53C}">
      <dgm:prSet/>
      <dgm:spPr/>
      <dgm:t>
        <a:bodyPr/>
        <a:lstStyle/>
        <a:p>
          <a:endParaRPr lang="en-CA"/>
        </a:p>
      </dgm:t>
    </dgm:pt>
    <dgm:pt modelId="{EED3859F-209C-4025-A3DA-A548E5BE0E01}">
      <dgm:prSet phldrT="[Text]" custT="1"/>
      <dgm:spPr/>
      <dgm:t>
        <a:bodyPr/>
        <a:lstStyle/>
        <a:p>
          <a:r>
            <a:rPr lang="en-CA" sz="2800" dirty="0" smtClean="0">
              <a:solidFill>
                <a:schemeClr val="accent1"/>
              </a:solidFill>
            </a:rPr>
            <a:t>Act</a:t>
          </a:r>
          <a:endParaRPr lang="en-CA" sz="2800" dirty="0">
            <a:solidFill>
              <a:schemeClr val="accent1"/>
            </a:solidFill>
          </a:endParaRPr>
        </a:p>
      </dgm:t>
    </dgm:pt>
    <dgm:pt modelId="{0B5660E1-776A-4011-9E14-520E02A84ABC}" type="parTrans" cxnId="{DB8CBA31-41A4-4B10-AE23-B1D2FB1354CF}">
      <dgm:prSet/>
      <dgm:spPr/>
      <dgm:t>
        <a:bodyPr/>
        <a:lstStyle/>
        <a:p>
          <a:endParaRPr lang="en-CA"/>
        </a:p>
      </dgm:t>
    </dgm:pt>
    <dgm:pt modelId="{B6C041D5-8C0E-4881-A600-2CEE2FD2E696}" type="sibTrans" cxnId="{DB8CBA31-41A4-4B10-AE23-B1D2FB1354CF}">
      <dgm:prSet/>
      <dgm:spPr/>
      <dgm:t>
        <a:bodyPr/>
        <a:lstStyle/>
        <a:p>
          <a:endParaRPr lang="en-CA"/>
        </a:p>
      </dgm:t>
    </dgm:pt>
    <dgm:pt modelId="{2CB298FF-5F5C-4326-B1AC-992DAC6D4CB8}" type="pres">
      <dgm:prSet presAssocID="{AEFA2425-90C3-4518-A054-4CDF927B109E}" presName="Name0" presStyleCnt="0">
        <dgm:presLayoutVars>
          <dgm:dir/>
          <dgm:resizeHandles val="exact"/>
        </dgm:presLayoutVars>
      </dgm:prSet>
      <dgm:spPr/>
      <dgm:t>
        <a:bodyPr/>
        <a:lstStyle/>
        <a:p>
          <a:endParaRPr lang="en-CA"/>
        </a:p>
      </dgm:t>
    </dgm:pt>
    <dgm:pt modelId="{BA7E1549-CA62-4B6F-99AD-9AFA43AF6A40}" type="pres">
      <dgm:prSet presAssocID="{55487ACC-DCA8-45DF-BAC8-A1D9A90C49F5}" presName="compNode" presStyleCnt="0"/>
      <dgm:spPr/>
    </dgm:pt>
    <dgm:pt modelId="{F3BD5C2F-CE1D-44B5-9926-2565EAD5D420}" type="pres">
      <dgm:prSet presAssocID="{55487ACC-DCA8-45DF-BAC8-A1D9A90C49F5}" presName="pictRect" presStyleLbl="node1" presStyleIdx="0" presStyleCnt="4"/>
      <dgm:spPr>
        <a:prstGeom prst="round1Rect">
          <a:avLst/>
        </a:prstGeom>
        <a:blipFill rotWithShape="0">
          <a:blip xmlns:r="http://schemas.openxmlformats.org/officeDocument/2006/relationships" r:embed="rId1"/>
          <a:stretch>
            <a:fillRect/>
          </a:stretch>
        </a:blipFill>
        <a:ln w="25400">
          <a:solidFill>
            <a:schemeClr val="bg1">
              <a:lumMod val="75000"/>
            </a:schemeClr>
          </a:solidFill>
        </a:ln>
      </dgm:spPr>
    </dgm:pt>
    <dgm:pt modelId="{F13D6428-7C1A-443D-B946-89F88B417915}" type="pres">
      <dgm:prSet presAssocID="{55487ACC-DCA8-45DF-BAC8-A1D9A90C49F5}" presName="textRect" presStyleLbl="revTx" presStyleIdx="0" presStyleCnt="4">
        <dgm:presLayoutVars>
          <dgm:bulletEnabled val="1"/>
        </dgm:presLayoutVars>
      </dgm:prSet>
      <dgm:spPr/>
      <dgm:t>
        <a:bodyPr/>
        <a:lstStyle/>
        <a:p>
          <a:endParaRPr lang="en-CA"/>
        </a:p>
      </dgm:t>
    </dgm:pt>
    <dgm:pt modelId="{6A550575-19AD-417F-809E-B32E1B9C9988}" type="pres">
      <dgm:prSet presAssocID="{C93B9931-C53B-40D1-B79A-0DE1EEF71D1C}" presName="sibTrans" presStyleLbl="sibTrans2D1" presStyleIdx="0" presStyleCnt="0"/>
      <dgm:spPr/>
      <dgm:t>
        <a:bodyPr/>
        <a:lstStyle/>
        <a:p>
          <a:endParaRPr lang="en-CA"/>
        </a:p>
      </dgm:t>
    </dgm:pt>
    <dgm:pt modelId="{6CE562DC-ECB6-45AB-B3FB-9EA0DC61FD14}" type="pres">
      <dgm:prSet presAssocID="{690383BB-637F-49A5-937C-ADA37E0FCE06}" presName="compNode" presStyleCnt="0"/>
      <dgm:spPr/>
    </dgm:pt>
    <dgm:pt modelId="{77F91B74-DCE6-4D52-A1EA-0775E2D003C9}" type="pres">
      <dgm:prSet presAssocID="{690383BB-637F-49A5-937C-ADA37E0FCE06}" presName="pictRect" presStyleLbl="node1" presStyleIdx="1" presStyleCnt="4"/>
      <dgm:spPr>
        <a:prstGeom prst="round1Rect">
          <a:avLst/>
        </a:prstGeom>
        <a:blipFill rotWithShape="0">
          <a:blip xmlns:r="http://schemas.openxmlformats.org/officeDocument/2006/relationships" r:embed="rId2"/>
          <a:stretch>
            <a:fillRect/>
          </a:stretch>
        </a:blipFill>
        <a:ln>
          <a:solidFill>
            <a:schemeClr val="bg1">
              <a:lumMod val="75000"/>
            </a:schemeClr>
          </a:solidFill>
        </a:ln>
      </dgm:spPr>
    </dgm:pt>
    <dgm:pt modelId="{EECF1462-E2FF-4C1A-8422-AF73D7A4ED5C}" type="pres">
      <dgm:prSet presAssocID="{690383BB-637F-49A5-937C-ADA37E0FCE06}" presName="textRect" presStyleLbl="revTx" presStyleIdx="1" presStyleCnt="4">
        <dgm:presLayoutVars>
          <dgm:bulletEnabled val="1"/>
        </dgm:presLayoutVars>
      </dgm:prSet>
      <dgm:spPr/>
      <dgm:t>
        <a:bodyPr/>
        <a:lstStyle/>
        <a:p>
          <a:endParaRPr lang="en-CA"/>
        </a:p>
      </dgm:t>
    </dgm:pt>
    <dgm:pt modelId="{088E35A7-A996-4B9A-911A-0F7CC4B46197}" type="pres">
      <dgm:prSet presAssocID="{21FCD0DF-0D49-462B-851E-F02F59AC8E5A}" presName="sibTrans" presStyleLbl="sibTrans2D1" presStyleIdx="0" presStyleCnt="0"/>
      <dgm:spPr/>
      <dgm:t>
        <a:bodyPr/>
        <a:lstStyle/>
        <a:p>
          <a:endParaRPr lang="en-CA"/>
        </a:p>
      </dgm:t>
    </dgm:pt>
    <dgm:pt modelId="{1AC419DD-E05B-49FD-BF6E-F0EDD205B27B}" type="pres">
      <dgm:prSet presAssocID="{D8B3D7B5-E5BE-4FB7-B2B0-D856A183D3B6}" presName="compNode" presStyleCnt="0"/>
      <dgm:spPr/>
    </dgm:pt>
    <dgm:pt modelId="{8A68280C-B698-4C6B-A95B-E4632927A978}" type="pres">
      <dgm:prSet presAssocID="{D8B3D7B5-E5BE-4FB7-B2B0-D856A183D3B6}" presName="pictRect" presStyleLbl="node1" presStyleIdx="2" presStyleCnt="4"/>
      <dgm:spPr>
        <a:prstGeom prst="round1Rect">
          <a:avLst/>
        </a:prstGeom>
        <a:blipFill rotWithShape="0">
          <a:blip xmlns:r="http://schemas.openxmlformats.org/officeDocument/2006/relationships" r:embed="rId3"/>
          <a:stretch>
            <a:fillRect/>
          </a:stretch>
        </a:blipFill>
        <a:ln>
          <a:solidFill>
            <a:schemeClr val="bg1">
              <a:lumMod val="75000"/>
            </a:schemeClr>
          </a:solidFill>
        </a:ln>
      </dgm:spPr>
    </dgm:pt>
    <dgm:pt modelId="{FD4D66B4-13B1-4EC1-91A4-D3265AC29EBA}" type="pres">
      <dgm:prSet presAssocID="{D8B3D7B5-E5BE-4FB7-B2B0-D856A183D3B6}" presName="textRect" presStyleLbl="revTx" presStyleIdx="2" presStyleCnt="4">
        <dgm:presLayoutVars>
          <dgm:bulletEnabled val="1"/>
        </dgm:presLayoutVars>
      </dgm:prSet>
      <dgm:spPr/>
      <dgm:t>
        <a:bodyPr/>
        <a:lstStyle/>
        <a:p>
          <a:endParaRPr lang="en-CA"/>
        </a:p>
      </dgm:t>
    </dgm:pt>
    <dgm:pt modelId="{72EE25EC-A2FA-4FC7-864D-F2872A7B33D5}" type="pres">
      <dgm:prSet presAssocID="{292F88E9-8F37-4CAF-AEC8-97FDF42FF7AE}" presName="sibTrans" presStyleLbl="sibTrans2D1" presStyleIdx="0" presStyleCnt="0"/>
      <dgm:spPr/>
      <dgm:t>
        <a:bodyPr/>
        <a:lstStyle/>
        <a:p>
          <a:endParaRPr lang="en-CA"/>
        </a:p>
      </dgm:t>
    </dgm:pt>
    <dgm:pt modelId="{48454B6C-4B07-45A3-9EED-804FA029267F}" type="pres">
      <dgm:prSet presAssocID="{EED3859F-209C-4025-A3DA-A548E5BE0E01}" presName="compNode" presStyleCnt="0"/>
      <dgm:spPr/>
    </dgm:pt>
    <dgm:pt modelId="{EB129CF7-9ECE-4186-BE01-875C95D706AB}" type="pres">
      <dgm:prSet presAssocID="{EED3859F-209C-4025-A3DA-A548E5BE0E01}" presName="pictRect" presStyleLbl="node1" presStyleIdx="3" presStyleCnt="4"/>
      <dgm:spPr>
        <a:prstGeom prst="round1Rect">
          <a:avLst/>
        </a:prstGeom>
        <a:blipFill rotWithShape="0">
          <a:blip xmlns:r="http://schemas.openxmlformats.org/officeDocument/2006/relationships" r:embed="rId4"/>
          <a:stretch>
            <a:fillRect/>
          </a:stretch>
        </a:blipFill>
        <a:ln>
          <a:solidFill>
            <a:schemeClr val="bg1">
              <a:lumMod val="75000"/>
            </a:schemeClr>
          </a:solidFill>
        </a:ln>
      </dgm:spPr>
    </dgm:pt>
    <dgm:pt modelId="{43DBC40C-8E5C-46B7-8718-6F21B289841B}" type="pres">
      <dgm:prSet presAssocID="{EED3859F-209C-4025-A3DA-A548E5BE0E01}" presName="textRect" presStyleLbl="revTx" presStyleIdx="3" presStyleCnt="4">
        <dgm:presLayoutVars>
          <dgm:bulletEnabled val="1"/>
        </dgm:presLayoutVars>
      </dgm:prSet>
      <dgm:spPr/>
      <dgm:t>
        <a:bodyPr/>
        <a:lstStyle/>
        <a:p>
          <a:endParaRPr lang="en-CA"/>
        </a:p>
      </dgm:t>
    </dgm:pt>
  </dgm:ptLst>
  <dgm:cxnLst>
    <dgm:cxn modelId="{424D8DF8-2D5A-41FB-B1B3-748AA8D6C4C2}" type="presOf" srcId="{292F88E9-8F37-4CAF-AEC8-97FDF42FF7AE}" destId="{72EE25EC-A2FA-4FC7-864D-F2872A7B33D5}" srcOrd="0" destOrd="0" presId="urn:microsoft.com/office/officeart/2005/8/layout/pList1#1"/>
    <dgm:cxn modelId="{332FB79D-246D-48D7-A0C7-8CA568ED9966}" srcId="{AEFA2425-90C3-4518-A054-4CDF927B109E}" destId="{690383BB-637F-49A5-937C-ADA37E0FCE06}" srcOrd="1" destOrd="0" parTransId="{F2665B42-B1D5-4E6F-9D29-FD2EE20C6E8A}" sibTransId="{21FCD0DF-0D49-462B-851E-F02F59AC8E5A}"/>
    <dgm:cxn modelId="{316E59C9-B5E1-4737-A66C-51B18B26EF04}" srcId="{AEFA2425-90C3-4518-A054-4CDF927B109E}" destId="{55487ACC-DCA8-45DF-BAC8-A1D9A90C49F5}" srcOrd="0" destOrd="0" parTransId="{B0F70524-0144-4EDC-B7C0-06433E2DC6CD}" sibTransId="{C93B9931-C53B-40D1-B79A-0DE1EEF71D1C}"/>
    <dgm:cxn modelId="{05FCF38D-9F48-47F7-A7DB-F81BCB32FD8C}" type="presOf" srcId="{EED3859F-209C-4025-A3DA-A548E5BE0E01}" destId="{43DBC40C-8E5C-46B7-8718-6F21B289841B}" srcOrd="0" destOrd="0" presId="urn:microsoft.com/office/officeart/2005/8/layout/pList1#1"/>
    <dgm:cxn modelId="{18811D35-7A94-492D-B0E0-E1D89C7D8606}" type="presOf" srcId="{D8B3D7B5-E5BE-4FB7-B2B0-D856A183D3B6}" destId="{FD4D66B4-13B1-4EC1-91A4-D3265AC29EBA}" srcOrd="0" destOrd="0" presId="urn:microsoft.com/office/officeart/2005/8/layout/pList1#1"/>
    <dgm:cxn modelId="{8BF64C96-02F2-4811-A68F-47989E127E91}" type="presOf" srcId="{690383BB-637F-49A5-937C-ADA37E0FCE06}" destId="{EECF1462-E2FF-4C1A-8422-AF73D7A4ED5C}" srcOrd="0" destOrd="0" presId="urn:microsoft.com/office/officeart/2005/8/layout/pList1#1"/>
    <dgm:cxn modelId="{DB8CBA31-41A4-4B10-AE23-B1D2FB1354CF}" srcId="{AEFA2425-90C3-4518-A054-4CDF927B109E}" destId="{EED3859F-209C-4025-A3DA-A548E5BE0E01}" srcOrd="3" destOrd="0" parTransId="{0B5660E1-776A-4011-9E14-520E02A84ABC}" sibTransId="{B6C041D5-8C0E-4881-A600-2CEE2FD2E696}"/>
    <dgm:cxn modelId="{DED4BC01-0C9E-4541-9DEA-BC7CECC92131}" type="presOf" srcId="{C93B9931-C53B-40D1-B79A-0DE1EEF71D1C}" destId="{6A550575-19AD-417F-809E-B32E1B9C9988}" srcOrd="0" destOrd="0" presId="urn:microsoft.com/office/officeart/2005/8/layout/pList1#1"/>
    <dgm:cxn modelId="{0374CC1F-C28B-4AE5-A37A-90A0434CE565}" type="presOf" srcId="{AEFA2425-90C3-4518-A054-4CDF927B109E}" destId="{2CB298FF-5F5C-4326-B1AC-992DAC6D4CB8}" srcOrd="0" destOrd="0" presId="urn:microsoft.com/office/officeart/2005/8/layout/pList1#1"/>
    <dgm:cxn modelId="{4F6DCFB7-B510-49BF-A3D9-724B0245F36C}" type="presOf" srcId="{55487ACC-DCA8-45DF-BAC8-A1D9A90C49F5}" destId="{F13D6428-7C1A-443D-B946-89F88B417915}" srcOrd="0" destOrd="0" presId="urn:microsoft.com/office/officeart/2005/8/layout/pList1#1"/>
    <dgm:cxn modelId="{1E650FCF-A3A5-4AE8-B1DF-3BAA59B3D53C}" srcId="{AEFA2425-90C3-4518-A054-4CDF927B109E}" destId="{D8B3D7B5-E5BE-4FB7-B2B0-D856A183D3B6}" srcOrd="2" destOrd="0" parTransId="{27C388CE-DFBD-4FFC-B379-2D10E5A027AC}" sibTransId="{292F88E9-8F37-4CAF-AEC8-97FDF42FF7AE}"/>
    <dgm:cxn modelId="{986D7DAE-1148-45DE-8136-AC48C4A2395C}" type="presOf" srcId="{21FCD0DF-0D49-462B-851E-F02F59AC8E5A}" destId="{088E35A7-A996-4B9A-911A-0F7CC4B46197}" srcOrd="0" destOrd="0" presId="urn:microsoft.com/office/officeart/2005/8/layout/pList1#1"/>
    <dgm:cxn modelId="{7B82E041-00B8-4AB3-A9D9-6E0FE265CE94}" type="presParOf" srcId="{2CB298FF-5F5C-4326-B1AC-992DAC6D4CB8}" destId="{BA7E1549-CA62-4B6F-99AD-9AFA43AF6A40}" srcOrd="0" destOrd="0" presId="urn:microsoft.com/office/officeart/2005/8/layout/pList1#1"/>
    <dgm:cxn modelId="{5DD8D737-8443-4C31-9209-705B208462F8}" type="presParOf" srcId="{BA7E1549-CA62-4B6F-99AD-9AFA43AF6A40}" destId="{F3BD5C2F-CE1D-44B5-9926-2565EAD5D420}" srcOrd="0" destOrd="0" presId="urn:microsoft.com/office/officeart/2005/8/layout/pList1#1"/>
    <dgm:cxn modelId="{8C1481BA-EA17-400F-A1A1-E76AF4141F16}" type="presParOf" srcId="{BA7E1549-CA62-4B6F-99AD-9AFA43AF6A40}" destId="{F13D6428-7C1A-443D-B946-89F88B417915}" srcOrd="1" destOrd="0" presId="urn:microsoft.com/office/officeart/2005/8/layout/pList1#1"/>
    <dgm:cxn modelId="{32A7F696-F43A-4B7E-B287-F5072646C08C}" type="presParOf" srcId="{2CB298FF-5F5C-4326-B1AC-992DAC6D4CB8}" destId="{6A550575-19AD-417F-809E-B32E1B9C9988}" srcOrd="1" destOrd="0" presId="urn:microsoft.com/office/officeart/2005/8/layout/pList1#1"/>
    <dgm:cxn modelId="{3D2A7411-FCDD-4AF0-8B0C-65240E46956F}" type="presParOf" srcId="{2CB298FF-5F5C-4326-B1AC-992DAC6D4CB8}" destId="{6CE562DC-ECB6-45AB-B3FB-9EA0DC61FD14}" srcOrd="2" destOrd="0" presId="urn:microsoft.com/office/officeart/2005/8/layout/pList1#1"/>
    <dgm:cxn modelId="{56704BD4-502B-4C60-BA49-9C94F4C7603C}" type="presParOf" srcId="{6CE562DC-ECB6-45AB-B3FB-9EA0DC61FD14}" destId="{77F91B74-DCE6-4D52-A1EA-0775E2D003C9}" srcOrd="0" destOrd="0" presId="urn:microsoft.com/office/officeart/2005/8/layout/pList1#1"/>
    <dgm:cxn modelId="{3BD9ED1D-0489-4E05-A4A6-0EA3C0B5B8BE}" type="presParOf" srcId="{6CE562DC-ECB6-45AB-B3FB-9EA0DC61FD14}" destId="{EECF1462-E2FF-4C1A-8422-AF73D7A4ED5C}" srcOrd="1" destOrd="0" presId="urn:microsoft.com/office/officeart/2005/8/layout/pList1#1"/>
    <dgm:cxn modelId="{5276BB2E-BC1C-4950-AF0A-5FEDFFBF90D1}" type="presParOf" srcId="{2CB298FF-5F5C-4326-B1AC-992DAC6D4CB8}" destId="{088E35A7-A996-4B9A-911A-0F7CC4B46197}" srcOrd="3" destOrd="0" presId="urn:microsoft.com/office/officeart/2005/8/layout/pList1#1"/>
    <dgm:cxn modelId="{36E16D38-A2A6-42AF-B10A-AC0F4B0927D1}" type="presParOf" srcId="{2CB298FF-5F5C-4326-B1AC-992DAC6D4CB8}" destId="{1AC419DD-E05B-49FD-BF6E-F0EDD205B27B}" srcOrd="4" destOrd="0" presId="urn:microsoft.com/office/officeart/2005/8/layout/pList1#1"/>
    <dgm:cxn modelId="{64AF7114-786F-4629-9623-E7331FB6CA40}" type="presParOf" srcId="{1AC419DD-E05B-49FD-BF6E-F0EDD205B27B}" destId="{8A68280C-B698-4C6B-A95B-E4632927A978}" srcOrd="0" destOrd="0" presId="urn:microsoft.com/office/officeart/2005/8/layout/pList1#1"/>
    <dgm:cxn modelId="{535002BD-B339-4B43-A1D7-C13924FED726}" type="presParOf" srcId="{1AC419DD-E05B-49FD-BF6E-F0EDD205B27B}" destId="{FD4D66B4-13B1-4EC1-91A4-D3265AC29EBA}" srcOrd="1" destOrd="0" presId="urn:microsoft.com/office/officeart/2005/8/layout/pList1#1"/>
    <dgm:cxn modelId="{04585835-AE11-426A-A760-0553D557B1F1}" type="presParOf" srcId="{2CB298FF-5F5C-4326-B1AC-992DAC6D4CB8}" destId="{72EE25EC-A2FA-4FC7-864D-F2872A7B33D5}" srcOrd="5" destOrd="0" presId="urn:microsoft.com/office/officeart/2005/8/layout/pList1#1"/>
    <dgm:cxn modelId="{7C612A30-6C92-4541-965F-0847EE1A4EED}" type="presParOf" srcId="{2CB298FF-5F5C-4326-B1AC-992DAC6D4CB8}" destId="{48454B6C-4B07-45A3-9EED-804FA029267F}" srcOrd="6" destOrd="0" presId="urn:microsoft.com/office/officeart/2005/8/layout/pList1#1"/>
    <dgm:cxn modelId="{BCA1B5B1-8F8D-4CF6-BF2E-7AF995D59B5F}" type="presParOf" srcId="{48454B6C-4B07-45A3-9EED-804FA029267F}" destId="{EB129CF7-9ECE-4186-BE01-875C95D706AB}" srcOrd="0" destOrd="0" presId="urn:microsoft.com/office/officeart/2005/8/layout/pList1#1"/>
    <dgm:cxn modelId="{39ADB369-B417-4F23-8058-D866EA6E3ADE}" type="presParOf" srcId="{48454B6C-4B07-45A3-9EED-804FA029267F}" destId="{43DBC40C-8E5C-46B7-8718-6F21B289841B}" srcOrd="1" destOrd="0" presId="urn:microsoft.com/office/officeart/2005/8/layout/pList1#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D650D4-AF00-4782-9E12-BBE6C0999EEA}" type="doc">
      <dgm:prSet loTypeId="urn:microsoft.com/office/officeart/2005/8/layout/hList7#1" loCatId="list" qsTypeId="urn:microsoft.com/office/officeart/2005/8/quickstyle/3d4" qsCatId="3D" csTypeId="urn:microsoft.com/office/officeart/2005/8/colors/accent1_2" csCatId="accent1" phldr="1"/>
      <dgm:spPr/>
    </dgm:pt>
    <dgm:pt modelId="{36A16BC8-8CA5-497F-A5D6-9A875B1B4CA1}">
      <dgm:prSet phldrT="[Text]"/>
      <dgm:spPr/>
      <dgm:t>
        <a:bodyPr/>
        <a:lstStyle/>
        <a:p>
          <a:r>
            <a:rPr lang="en-CA" dirty="0" smtClean="0"/>
            <a:t>Customer requirements</a:t>
          </a:r>
          <a:endParaRPr lang="en-CA" dirty="0"/>
        </a:p>
      </dgm:t>
    </dgm:pt>
    <dgm:pt modelId="{6C70ABBB-08F9-4503-BFA7-AC322FB0B6E1}" type="parTrans" cxnId="{21FC1351-1FE6-465B-8509-56E6BC5E760D}">
      <dgm:prSet/>
      <dgm:spPr/>
      <dgm:t>
        <a:bodyPr/>
        <a:lstStyle/>
        <a:p>
          <a:endParaRPr lang="en-CA"/>
        </a:p>
      </dgm:t>
    </dgm:pt>
    <dgm:pt modelId="{E2C99EF4-FBC1-4F98-8E3A-8E3F96384D14}" type="sibTrans" cxnId="{21FC1351-1FE6-465B-8509-56E6BC5E760D}">
      <dgm:prSet/>
      <dgm:spPr/>
      <dgm:t>
        <a:bodyPr/>
        <a:lstStyle/>
        <a:p>
          <a:endParaRPr lang="en-CA"/>
        </a:p>
      </dgm:t>
    </dgm:pt>
    <dgm:pt modelId="{FC5EE460-DC05-4FB8-96F6-0E1E85162D6D}">
      <dgm:prSet phldrT="[Text]"/>
      <dgm:spPr/>
      <dgm:t>
        <a:bodyPr/>
        <a:lstStyle/>
        <a:p>
          <a:r>
            <a:rPr lang="en-CA" dirty="0" smtClean="0"/>
            <a:t>Product realization</a:t>
          </a:r>
          <a:endParaRPr lang="en-CA" dirty="0"/>
        </a:p>
      </dgm:t>
    </dgm:pt>
    <dgm:pt modelId="{6421365E-0053-486F-87AD-2736E78BDD6F}" type="parTrans" cxnId="{9B2E149E-2D85-4547-8B34-AC219A6397D2}">
      <dgm:prSet/>
      <dgm:spPr/>
      <dgm:t>
        <a:bodyPr/>
        <a:lstStyle/>
        <a:p>
          <a:endParaRPr lang="en-CA"/>
        </a:p>
      </dgm:t>
    </dgm:pt>
    <dgm:pt modelId="{FE0F2D9E-2109-4C73-9CDB-A52B83D1D722}" type="sibTrans" cxnId="{9B2E149E-2D85-4547-8B34-AC219A6397D2}">
      <dgm:prSet/>
      <dgm:spPr/>
      <dgm:t>
        <a:bodyPr/>
        <a:lstStyle/>
        <a:p>
          <a:endParaRPr lang="en-CA"/>
        </a:p>
      </dgm:t>
    </dgm:pt>
    <dgm:pt modelId="{3FE07A06-4545-4AC2-8EB5-9282E178DA4E}">
      <dgm:prSet phldrT="[Text]"/>
      <dgm:spPr/>
      <dgm:t>
        <a:bodyPr/>
        <a:lstStyle/>
        <a:p>
          <a:r>
            <a:rPr lang="en-CA" dirty="0" smtClean="0"/>
            <a:t>Customer satisfaction measurement &amp; analysis</a:t>
          </a:r>
          <a:endParaRPr lang="en-CA" dirty="0"/>
        </a:p>
      </dgm:t>
    </dgm:pt>
    <dgm:pt modelId="{AD7CDC2C-E3DC-4CA0-9B14-D67311A38CF4}" type="parTrans" cxnId="{8369C54A-4C56-4935-872B-D600337C2A48}">
      <dgm:prSet/>
      <dgm:spPr/>
      <dgm:t>
        <a:bodyPr/>
        <a:lstStyle/>
        <a:p>
          <a:endParaRPr lang="en-CA"/>
        </a:p>
      </dgm:t>
    </dgm:pt>
    <dgm:pt modelId="{6CB0F80C-BD2F-4146-9405-681FF19109B9}" type="sibTrans" cxnId="{8369C54A-4C56-4935-872B-D600337C2A48}">
      <dgm:prSet/>
      <dgm:spPr/>
      <dgm:t>
        <a:bodyPr/>
        <a:lstStyle/>
        <a:p>
          <a:endParaRPr lang="en-CA"/>
        </a:p>
      </dgm:t>
    </dgm:pt>
    <dgm:pt modelId="{B0C09285-C117-40DD-8052-FE26DF48C2B3}" type="pres">
      <dgm:prSet presAssocID="{40D650D4-AF00-4782-9E12-BBE6C0999EEA}" presName="Name0" presStyleCnt="0">
        <dgm:presLayoutVars>
          <dgm:dir/>
          <dgm:resizeHandles val="exact"/>
        </dgm:presLayoutVars>
      </dgm:prSet>
      <dgm:spPr/>
    </dgm:pt>
    <dgm:pt modelId="{62BF1A3E-3728-4E8C-BEE7-42D3CCAEB5DF}" type="pres">
      <dgm:prSet presAssocID="{40D650D4-AF00-4782-9E12-BBE6C0999EEA}" presName="fgShape" presStyleLbl="fgShp" presStyleIdx="0" presStyleCnt="1"/>
      <dgm:spPr/>
    </dgm:pt>
    <dgm:pt modelId="{B8E10B2F-D539-4BCE-A7AA-577C7E08434E}" type="pres">
      <dgm:prSet presAssocID="{40D650D4-AF00-4782-9E12-BBE6C0999EEA}" presName="linComp" presStyleCnt="0"/>
      <dgm:spPr/>
    </dgm:pt>
    <dgm:pt modelId="{91CB150F-77E4-43D4-8E64-6D551D3655C7}" type="pres">
      <dgm:prSet presAssocID="{36A16BC8-8CA5-497F-A5D6-9A875B1B4CA1}" presName="compNode" presStyleCnt="0"/>
      <dgm:spPr/>
    </dgm:pt>
    <dgm:pt modelId="{F06E1827-FDDE-4A49-A764-EA6D97EAFC08}" type="pres">
      <dgm:prSet presAssocID="{36A16BC8-8CA5-497F-A5D6-9A875B1B4CA1}" presName="bkgdShape" presStyleLbl="node1" presStyleIdx="0" presStyleCnt="3"/>
      <dgm:spPr/>
      <dgm:t>
        <a:bodyPr/>
        <a:lstStyle/>
        <a:p>
          <a:endParaRPr lang="en-CA"/>
        </a:p>
      </dgm:t>
    </dgm:pt>
    <dgm:pt modelId="{DE272CDF-FAAC-45C4-9C52-92B5F7D38949}" type="pres">
      <dgm:prSet presAssocID="{36A16BC8-8CA5-497F-A5D6-9A875B1B4CA1}" presName="nodeTx" presStyleLbl="node1" presStyleIdx="0" presStyleCnt="3">
        <dgm:presLayoutVars>
          <dgm:bulletEnabled val="1"/>
        </dgm:presLayoutVars>
      </dgm:prSet>
      <dgm:spPr/>
      <dgm:t>
        <a:bodyPr/>
        <a:lstStyle/>
        <a:p>
          <a:endParaRPr lang="en-CA"/>
        </a:p>
      </dgm:t>
    </dgm:pt>
    <dgm:pt modelId="{36B09731-EF0D-4579-BF12-2A13A89CD8C8}" type="pres">
      <dgm:prSet presAssocID="{36A16BC8-8CA5-497F-A5D6-9A875B1B4CA1}" presName="invisiNode" presStyleLbl="node1" presStyleIdx="0" presStyleCnt="3"/>
      <dgm:spPr/>
    </dgm:pt>
    <dgm:pt modelId="{79CAD397-B2F7-429A-B896-262ED5B453DE}" type="pres">
      <dgm:prSet presAssocID="{36A16BC8-8CA5-497F-A5D6-9A875B1B4CA1}" presName="imagNode" presStyleLbl="fgImgPlace1" presStyleIdx="0" presStyleCnt="3"/>
      <dgm:spPr>
        <a:blipFill rotWithShape="0">
          <a:blip xmlns:r="http://schemas.openxmlformats.org/officeDocument/2006/relationships" r:embed="rId1"/>
          <a:stretch>
            <a:fillRect/>
          </a:stretch>
        </a:blipFill>
      </dgm:spPr>
    </dgm:pt>
    <dgm:pt modelId="{8950EFAC-BED1-4DD5-A174-57504CC2908F}" type="pres">
      <dgm:prSet presAssocID="{E2C99EF4-FBC1-4F98-8E3A-8E3F96384D14}" presName="sibTrans" presStyleLbl="sibTrans2D1" presStyleIdx="0" presStyleCnt="0"/>
      <dgm:spPr/>
      <dgm:t>
        <a:bodyPr/>
        <a:lstStyle/>
        <a:p>
          <a:endParaRPr lang="en-CA"/>
        </a:p>
      </dgm:t>
    </dgm:pt>
    <dgm:pt modelId="{B1DDD3BF-F298-435B-B0E2-9D2B81678397}" type="pres">
      <dgm:prSet presAssocID="{FC5EE460-DC05-4FB8-96F6-0E1E85162D6D}" presName="compNode" presStyleCnt="0"/>
      <dgm:spPr/>
    </dgm:pt>
    <dgm:pt modelId="{4C41BBBB-C655-4ADE-BA31-D4CC35F620D7}" type="pres">
      <dgm:prSet presAssocID="{FC5EE460-DC05-4FB8-96F6-0E1E85162D6D}" presName="bkgdShape" presStyleLbl="node1" presStyleIdx="1" presStyleCnt="3"/>
      <dgm:spPr/>
      <dgm:t>
        <a:bodyPr/>
        <a:lstStyle/>
        <a:p>
          <a:endParaRPr lang="en-CA"/>
        </a:p>
      </dgm:t>
    </dgm:pt>
    <dgm:pt modelId="{70BC5E20-C45E-44B7-B883-DAE5FB4A2585}" type="pres">
      <dgm:prSet presAssocID="{FC5EE460-DC05-4FB8-96F6-0E1E85162D6D}" presName="nodeTx" presStyleLbl="node1" presStyleIdx="1" presStyleCnt="3">
        <dgm:presLayoutVars>
          <dgm:bulletEnabled val="1"/>
        </dgm:presLayoutVars>
      </dgm:prSet>
      <dgm:spPr/>
      <dgm:t>
        <a:bodyPr/>
        <a:lstStyle/>
        <a:p>
          <a:endParaRPr lang="en-CA"/>
        </a:p>
      </dgm:t>
    </dgm:pt>
    <dgm:pt modelId="{26F7B816-346F-4804-8AAA-9615841626A4}" type="pres">
      <dgm:prSet presAssocID="{FC5EE460-DC05-4FB8-96F6-0E1E85162D6D}" presName="invisiNode" presStyleLbl="node1" presStyleIdx="1" presStyleCnt="3"/>
      <dgm:spPr/>
    </dgm:pt>
    <dgm:pt modelId="{3A2D7025-4109-42C3-BEEB-D747AF18E00F}" type="pres">
      <dgm:prSet presAssocID="{FC5EE460-DC05-4FB8-96F6-0E1E85162D6D}" presName="imagNode" presStyleLbl="fgImgPlace1" presStyleIdx="1" presStyleCnt="3"/>
      <dgm:spPr>
        <a:blipFill rotWithShape="0">
          <a:blip xmlns:r="http://schemas.openxmlformats.org/officeDocument/2006/relationships" r:embed="rId2"/>
          <a:stretch>
            <a:fillRect/>
          </a:stretch>
        </a:blipFill>
      </dgm:spPr>
    </dgm:pt>
    <dgm:pt modelId="{4C2BF323-3FF9-4442-9A1D-5C0108F105FA}" type="pres">
      <dgm:prSet presAssocID="{FE0F2D9E-2109-4C73-9CDB-A52B83D1D722}" presName="sibTrans" presStyleLbl="sibTrans2D1" presStyleIdx="0" presStyleCnt="0"/>
      <dgm:spPr/>
      <dgm:t>
        <a:bodyPr/>
        <a:lstStyle/>
        <a:p>
          <a:endParaRPr lang="en-CA"/>
        </a:p>
      </dgm:t>
    </dgm:pt>
    <dgm:pt modelId="{5438FA13-ED40-4224-8247-57678AE6B959}" type="pres">
      <dgm:prSet presAssocID="{3FE07A06-4545-4AC2-8EB5-9282E178DA4E}" presName="compNode" presStyleCnt="0"/>
      <dgm:spPr/>
    </dgm:pt>
    <dgm:pt modelId="{3FB80461-60DD-4500-9F45-2AACE7361C84}" type="pres">
      <dgm:prSet presAssocID="{3FE07A06-4545-4AC2-8EB5-9282E178DA4E}" presName="bkgdShape" presStyleLbl="node1" presStyleIdx="2" presStyleCnt="3"/>
      <dgm:spPr/>
      <dgm:t>
        <a:bodyPr/>
        <a:lstStyle/>
        <a:p>
          <a:endParaRPr lang="en-CA"/>
        </a:p>
      </dgm:t>
    </dgm:pt>
    <dgm:pt modelId="{CDA8F3A8-2B02-47CE-9462-FA2AD7F1B0C8}" type="pres">
      <dgm:prSet presAssocID="{3FE07A06-4545-4AC2-8EB5-9282E178DA4E}" presName="nodeTx" presStyleLbl="node1" presStyleIdx="2" presStyleCnt="3">
        <dgm:presLayoutVars>
          <dgm:bulletEnabled val="1"/>
        </dgm:presLayoutVars>
      </dgm:prSet>
      <dgm:spPr/>
      <dgm:t>
        <a:bodyPr/>
        <a:lstStyle/>
        <a:p>
          <a:endParaRPr lang="en-CA"/>
        </a:p>
      </dgm:t>
    </dgm:pt>
    <dgm:pt modelId="{91BFE6A8-1DEF-4538-8DBB-3D6BD1700726}" type="pres">
      <dgm:prSet presAssocID="{3FE07A06-4545-4AC2-8EB5-9282E178DA4E}" presName="invisiNode" presStyleLbl="node1" presStyleIdx="2" presStyleCnt="3"/>
      <dgm:spPr/>
    </dgm:pt>
    <dgm:pt modelId="{2505AD7E-64BE-4F0D-8B3F-E097D451BB70}" type="pres">
      <dgm:prSet presAssocID="{3FE07A06-4545-4AC2-8EB5-9282E178DA4E}" presName="imagNode" presStyleLbl="fgImgPlace1" presStyleIdx="2" presStyleCnt="3"/>
      <dgm:spPr>
        <a:blipFill rotWithShape="0">
          <a:blip xmlns:r="http://schemas.openxmlformats.org/officeDocument/2006/relationships" r:embed="rId3"/>
          <a:stretch>
            <a:fillRect/>
          </a:stretch>
        </a:blipFill>
      </dgm:spPr>
    </dgm:pt>
  </dgm:ptLst>
  <dgm:cxnLst>
    <dgm:cxn modelId="{769D30B3-169F-4ADC-95FF-934BD4DF1258}" type="presOf" srcId="{40D650D4-AF00-4782-9E12-BBE6C0999EEA}" destId="{B0C09285-C117-40DD-8052-FE26DF48C2B3}" srcOrd="0" destOrd="0" presId="urn:microsoft.com/office/officeart/2005/8/layout/hList7#1"/>
    <dgm:cxn modelId="{9CCF09D2-7AD6-4B5B-B819-F945385CDE27}" type="presOf" srcId="{36A16BC8-8CA5-497F-A5D6-9A875B1B4CA1}" destId="{F06E1827-FDDE-4A49-A764-EA6D97EAFC08}" srcOrd="0" destOrd="0" presId="urn:microsoft.com/office/officeart/2005/8/layout/hList7#1"/>
    <dgm:cxn modelId="{8369C54A-4C56-4935-872B-D600337C2A48}" srcId="{40D650D4-AF00-4782-9E12-BBE6C0999EEA}" destId="{3FE07A06-4545-4AC2-8EB5-9282E178DA4E}" srcOrd="2" destOrd="0" parTransId="{AD7CDC2C-E3DC-4CA0-9B14-D67311A38CF4}" sibTransId="{6CB0F80C-BD2F-4146-9405-681FF19109B9}"/>
    <dgm:cxn modelId="{11019B84-2498-4E03-858B-B828F0B8215F}" type="presOf" srcId="{FE0F2D9E-2109-4C73-9CDB-A52B83D1D722}" destId="{4C2BF323-3FF9-4442-9A1D-5C0108F105FA}" srcOrd="0" destOrd="0" presId="urn:microsoft.com/office/officeart/2005/8/layout/hList7#1"/>
    <dgm:cxn modelId="{21FC1351-1FE6-465B-8509-56E6BC5E760D}" srcId="{40D650D4-AF00-4782-9E12-BBE6C0999EEA}" destId="{36A16BC8-8CA5-497F-A5D6-9A875B1B4CA1}" srcOrd="0" destOrd="0" parTransId="{6C70ABBB-08F9-4503-BFA7-AC322FB0B6E1}" sibTransId="{E2C99EF4-FBC1-4F98-8E3A-8E3F96384D14}"/>
    <dgm:cxn modelId="{787EE279-7A4D-4616-A3A0-06FACDF38F2A}" type="presOf" srcId="{FC5EE460-DC05-4FB8-96F6-0E1E85162D6D}" destId="{4C41BBBB-C655-4ADE-BA31-D4CC35F620D7}" srcOrd="0" destOrd="0" presId="urn:microsoft.com/office/officeart/2005/8/layout/hList7#1"/>
    <dgm:cxn modelId="{AA442D7E-9877-4F5A-8BEA-135FB62E81E3}" type="presOf" srcId="{36A16BC8-8CA5-497F-A5D6-9A875B1B4CA1}" destId="{DE272CDF-FAAC-45C4-9C52-92B5F7D38949}" srcOrd="1" destOrd="0" presId="urn:microsoft.com/office/officeart/2005/8/layout/hList7#1"/>
    <dgm:cxn modelId="{BCF44409-8E59-449A-8BC9-F9AC7620104C}" type="presOf" srcId="{3FE07A06-4545-4AC2-8EB5-9282E178DA4E}" destId="{CDA8F3A8-2B02-47CE-9462-FA2AD7F1B0C8}" srcOrd="1" destOrd="0" presId="urn:microsoft.com/office/officeart/2005/8/layout/hList7#1"/>
    <dgm:cxn modelId="{9B2E149E-2D85-4547-8B34-AC219A6397D2}" srcId="{40D650D4-AF00-4782-9E12-BBE6C0999EEA}" destId="{FC5EE460-DC05-4FB8-96F6-0E1E85162D6D}" srcOrd="1" destOrd="0" parTransId="{6421365E-0053-486F-87AD-2736E78BDD6F}" sibTransId="{FE0F2D9E-2109-4C73-9CDB-A52B83D1D722}"/>
    <dgm:cxn modelId="{9F40A4E2-B33F-417D-BF39-3DC7541984B3}" type="presOf" srcId="{FC5EE460-DC05-4FB8-96F6-0E1E85162D6D}" destId="{70BC5E20-C45E-44B7-B883-DAE5FB4A2585}" srcOrd="1" destOrd="0" presId="urn:microsoft.com/office/officeart/2005/8/layout/hList7#1"/>
    <dgm:cxn modelId="{77B609FC-6236-4A04-AEA5-ED5435ACC56C}" type="presOf" srcId="{3FE07A06-4545-4AC2-8EB5-9282E178DA4E}" destId="{3FB80461-60DD-4500-9F45-2AACE7361C84}" srcOrd="0" destOrd="0" presId="urn:microsoft.com/office/officeart/2005/8/layout/hList7#1"/>
    <dgm:cxn modelId="{22BE00FA-5B73-4B73-8F22-CC329729993C}" type="presOf" srcId="{E2C99EF4-FBC1-4F98-8E3A-8E3F96384D14}" destId="{8950EFAC-BED1-4DD5-A174-57504CC2908F}" srcOrd="0" destOrd="0" presId="urn:microsoft.com/office/officeart/2005/8/layout/hList7#1"/>
    <dgm:cxn modelId="{906E32FE-E983-4186-8E44-B390531953E5}" type="presParOf" srcId="{B0C09285-C117-40DD-8052-FE26DF48C2B3}" destId="{62BF1A3E-3728-4E8C-BEE7-42D3CCAEB5DF}" srcOrd="0" destOrd="0" presId="urn:microsoft.com/office/officeart/2005/8/layout/hList7#1"/>
    <dgm:cxn modelId="{70485D33-62B7-4A53-A84F-EC129DCE45A1}" type="presParOf" srcId="{B0C09285-C117-40DD-8052-FE26DF48C2B3}" destId="{B8E10B2F-D539-4BCE-A7AA-577C7E08434E}" srcOrd="1" destOrd="0" presId="urn:microsoft.com/office/officeart/2005/8/layout/hList7#1"/>
    <dgm:cxn modelId="{3A0997E7-D0C0-4C2F-B6F1-3118581AAA48}" type="presParOf" srcId="{B8E10B2F-D539-4BCE-A7AA-577C7E08434E}" destId="{91CB150F-77E4-43D4-8E64-6D551D3655C7}" srcOrd="0" destOrd="0" presId="urn:microsoft.com/office/officeart/2005/8/layout/hList7#1"/>
    <dgm:cxn modelId="{6315F5EE-4FE1-4590-9D0D-11256F5E462B}" type="presParOf" srcId="{91CB150F-77E4-43D4-8E64-6D551D3655C7}" destId="{F06E1827-FDDE-4A49-A764-EA6D97EAFC08}" srcOrd="0" destOrd="0" presId="urn:microsoft.com/office/officeart/2005/8/layout/hList7#1"/>
    <dgm:cxn modelId="{5F75493C-476D-4750-AC98-1EA66A433B15}" type="presParOf" srcId="{91CB150F-77E4-43D4-8E64-6D551D3655C7}" destId="{DE272CDF-FAAC-45C4-9C52-92B5F7D38949}" srcOrd="1" destOrd="0" presId="urn:microsoft.com/office/officeart/2005/8/layout/hList7#1"/>
    <dgm:cxn modelId="{C003ED19-492F-4B05-B95C-0703BFFE69C4}" type="presParOf" srcId="{91CB150F-77E4-43D4-8E64-6D551D3655C7}" destId="{36B09731-EF0D-4579-BF12-2A13A89CD8C8}" srcOrd="2" destOrd="0" presId="urn:microsoft.com/office/officeart/2005/8/layout/hList7#1"/>
    <dgm:cxn modelId="{2920BB52-539E-43E7-A4A3-7568599C7E2C}" type="presParOf" srcId="{91CB150F-77E4-43D4-8E64-6D551D3655C7}" destId="{79CAD397-B2F7-429A-B896-262ED5B453DE}" srcOrd="3" destOrd="0" presId="urn:microsoft.com/office/officeart/2005/8/layout/hList7#1"/>
    <dgm:cxn modelId="{BDC73B72-9EC6-4BA7-968D-57069C3E21D5}" type="presParOf" srcId="{B8E10B2F-D539-4BCE-A7AA-577C7E08434E}" destId="{8950EFAC-BED1-4DD5-A174-57504CC2908F}" srcOrd="1" destOrd="0" presId="urn:microsoft.com/office/officeart/2005/8/layout/hList7#1"/>
    <dgm:cxn modelId="{18D015D1-3968-408A-A55A-B31A636E1A84}" type="presParOf" srcId="{B8E10B2F-D539-4BCE-A7AA-577C7E08434E}" destId="{B1DDD3BF-F298-435B-B0E2-9D2B81678397}" srcOrd="2" destOrd="0" presId="urn:microsoft.com/office/officeart/2005/8/layout/hList7#1"/>
    <dgm:cxn modelId="{9C917F57-43E2-48AD-8516-FD40F9F489A8}" type="presParOf" srcId="{B1DDD3BF-F298-435B-B0E2-9D2B81678397}" destId="{4C41BBBB-C655-4ADE-BA31-D4CC35F620D7}" srcOrd="0" destOrd="0" presId="urn:microsoft.com/office/officeart/2005/8/layout/hList7#1"/>
    <dgm:cxn modelId="{AFB855B0-567E-4086-B301-F4F10F960F15}" type="presParOf" srcId="{B1DDD3BF-F298-435B-B0E2-9D2B81678397}" destId="{70BC5E20-C45E-44B7-B883-DAE5FB4A2585}" srcOrd="1" destOrd="0" presId="urn:microsoft.com/office/officeart/2005/8/layout/hList7#1"/>
    <dgm:cxn modelId="{4841BE01-A5A9-4E0E-861B-E2857A52DA25}" type="presParOf" srcId="{B1DDD3BF-F298-435B-B0E2-9D2B81678397}" destId="{26F7B816-346F-4804-8AAA-9615841626A4}" srcOrd="2" destOrd="0" presId="urn:microsoft.com/office/officeart/2005/8/layout/hList7#1"/>
    <dgm:cxn modelId="{12C4A404-D52A-456E-998B-25B8F87DE15D}" type="presParOf" srcId="{B1DDD3BF-F298-435B-B0E2-9D2B81678397}" destId="{3A2D7025-4109-42C3-BEEB-D747AF18E00F}" srcOrd="3" destOrd="0" presId="urn:microsoft.com/office/officeart/2005/8/layout/hList7#1"/>
    <dgm:cxn modelId="{506D781D-D098-475B-AC10-C36268AF60B8}" type="presParOf" srcId="{B8E10B2F-D539-4BCE-A7AA-577C7E08434E}" destId="{4C2BF323-3FF9-4442-9A1D-5C0108F105FA}" srcOrd="3" destOrd="0" presId="urn:microsoft.com/office/officeart/2005/8/layout/hList7#1"/>
    <dgm:cxn modelId="{32C1210B-4687-40E4-B302-7AC329376934}" type="presParOf" srcId="{B8E10B2F-D539-4BCE-A7AA-577C7E08434E}" destId="{5438FA13-ED40-4224-8247-57678AE6B959}" srcOrd="4" destOrd="0" presId="urn:microsoft.com/office/officeart/2005/8/layout/hList7#1"/>
    <dgm:cxn modelId="{BDA0C532-6A18-4827-90F1-61C54848029B}" type="presParOf" srcId="{5438FA13-ED40-4224-8247-57678AE6B959}" destId="{3FB80461-60DD-4500-9F45-2AACE7361C84}" srcOrd="0" destOrd="0" presId="urn:microsoft.com/office/officeart/2005/8/layout/hList7#1"/>
    <dgm:cxn modelId="{4C5605BD-0ED0-48DF-A54F-76753FB04914}" type="presParOf" srcId="{5438FA13-ED40-4224-8247-57678AE6B959}" destId="{CDA8F3A8-2B02-47CE-9462-FA2AD7F1B0C8}" srcOrd="1" destOrd="0" presId="urn:microsoft.com/office/officeart/2005/8/layout/hList7#1"/>
    <dgm:cxn modelId="{E696421C-48CE-485C-9100-504A2347B922}" type="presParOf" srcId="{5438FA13-ED40-4224-8247-57678AE6B959}" destId="{91BFE6A8-1DEF-4538-8DBB-3D6BD1700726}" srcOrd="2" destOrd="0" presId="urn:microsoft.com/office/officeart/2005/8/layout/hList7#1"/>
    <dgm:cxn modelId="{DF95B661-DB4E-4C96-85E7-5FB6D9AA4716}" type="presParOf" srcId="{5438FA13-ED40-4224-8247-57678AE6B959}" destId="{2505AD7E-64BE-4F0D-8B3F-E097D451BB70}" srcOrd="3" destOrd="0" presId="urn:microsoft.com/office/officeart/2005/8/layout/hList7#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FA2425-90C3-4518-A054-4CDF927B109E}" type="doc">
      <dgm:prSet loTypeId="urn:microsoft.com/office/officeart/2005/8/layout/pList1#2" loCatId="list" qsTypeId="urn:microsoft.com/office/officeart/2005/8/quickstyle/simple1" qsCatId="simple" csTypeId="urn:microsoft.com/office/officeart/2005/8/colors/accent1_2" csCatId="accent1" phldr="1"/>
      <dgm:spPr/>
      <dgm:t>
        <a:bodyPr/>
        <a:lstStyle/>
        <a:p>
          <a:endParaRPr lang="en-CA"/>
        </a:p>
      </dgm:t>
    </dgm:pt>
    <dgm:pt modelId="{690383BB-637F-49A5-937C-ADA37E0FCE06}">
      <dgm:prSet phldrT="[Text]" custT="1"/>
      <dgm:spPr/>
      <dgm:t>
        <a:bodyPr/>
        <a:lstStyle/>
        <a:p>
          <a:r>
            <a:rPr lang="en-CA" sz="2000" dirty="0" smtClean="0">
              <a:solidFill>
                <a:schemeClr val="accent1"/>
              </a:solidFill>
            </a:rPr>
            <a:t>Multi-drops</a:t>
          </a:r>
          <a:endParaRPr lang="en-CA" sz="2400" dirty="0">
            <a:solidFill>
              <a:schemeClr val="accent1"/>
            </a:solidFill>
          </a:endParaRPr>
        </a:p>
      </dgm:t>
    </dgm:pt>
    <dgm:pt modelId="{F2665B42-B1D5-4E6F-9D29-FD2EE20C6E8A}" type="parTrans" cxnId="{332FB79D-246D-48D7-A0C7-8CA568ED9966}">
      <dgm:prSet/>
      <dgm:spPr/>
      <dgm:t>
        <a:bodyPr/>
        <a:lstStyle/>
        <a:p>
          <a:endParaRPr lang="en-CA"/>
        </a:p>
      </dgm:t>
    </dgm:pt>
    <dgm:pt modelId="{21FCD0DF-0D49-462B-851E-F02F59AC8E5A}" type="sibTrans" cxnId="{332FB79D-246D-48D7-A0C7-8CA568ED9966}">
      <dgm:prSet/>
      <dgm:spPr/>
      <dgm:t>
        <a:bodyPr/>
        <a:lstStyle/>
        <a:p>
          <a:endParaRPr lang="en-CA"/>
        </a:p>
      </dgm:t>
    </dgm:pt>
    <dgm:pt modelId="{D8B3D7B5-E5BE-4FB7-B2B0-D856A183D3B6}">
      <dgm:prSet phldrT="[Text]" custT="1"/>
      <dgm:spPr/>
      <dgm:t>
        <a:bodyPr/>
        <a:lstStyle/>
        <a:p>
          <a:r>
            <a:rPr lang="en-CA" sz="2000" dirty="0" smtClean="0">
              <a:solidFill>
                <a:schemeClr val="accent1"/>
              </a:solidFill>
            </a:rPr>
            <a:t>SDAU with remote data</a:t>
          </a:r>
          <a:endParaRPr lang="en-CA" sz="2000" dirty="0">
            <a:solidFill>
              <a:schemeClr val="accent1"/>
            </a:solidFill>
          </a:endParaRPr>
        </a:p>
      </dgm:t>
    </dgm:pt>
    <dgm:pt modelId="{27C388CE-DFBD-4FFC-B379-2D10E5A027AC}" type="parTrans" cxnId="{1E650FCF-A3A5-4AE8-B1DF-3BAA59B3D53C}">
      <dgm:prSet/>
      <dgm:spPr/>
      <dgm:t>
        <a:bodyPr/>
        <a:lstStyle/>
        <a:p>
          <a:endParaRPr lang="en-CA"/>
        </a:p>
      </dgm:t>
    </dgm:pt>
    <dgm:pt modelId="{292F88E9-8F37-4CAF-AEC8-97FDF42FF7AE}" type="sibTrans" cxnId="{1E650FCF-A3A5-4AE8-B1DF-3BAA59B3D53C}">
      <dgm:prSet/>
      <dgm:spPr/>
      <dgm:t>
        <a:bodyPr/>
        <a:lstStyle/>
        <a:p>
          <a:endParaRPr lang="en-CA"/>
        </a:p>
      </dgm:t>
    </dgm:pt>
    <dgm:pt modelId="{EED3859F-209C-4025-A3DA-A548E5BE0E01}">
      <dgm:prSet phldrT="[Text]" custT="1"/>
      <dgm:spPr/>
      <dgm:t>
        <a:bodyPr/>
        <a:lstStyle/>
        <a:p>
          <a:r>
            <a:rPr lang="en-CA" sz="2000" dirty="0" smtClean="0">
              <a:solidFill>
                <a:schemeClr val="accent1"/>
              </a:solidFill>
            </a:rPr>
            <a:t>Wireless Loggers</a:t>
          </a:r>
          <a:endParaRPr lang="en-CA" sz="2000" dirty="0">
            <a:solidFill>
              <a:schemeClr val="accent1"/>
            </a:solidFill>
          </a:endParaRPr>
        </a:p>
      </dgm:t>
    </dgm:pt>
    <dgm:pt modelId="{0B5660E1-776A-4011-9E14-520E02A84ABC}" type="parTrans" cxnId="{DB8CBA31-41A4-4B10-AE23-B1D2FB1354CF}">
      <dgm:prSet/>
      <dgm:spPr/>
      <dgm:t>
        <a:bodyPr/>
        <a:lstStyle/>
        <a:p>
          <a:endParaRPr lang="en-CA"/>
        </a:p>
      </dgm:t>
    </dgm:pt>
    <dgm:pt modelId="{B6C041D5-8C0E-4881-A600-2CEE2FD2E696}" type="sibTrans" cxnId="{DB8CBA31-41A4-4B10-AE23-B1D2FB1354CF}">
      <dgm:prSet/>
      <dgm:spPr/>
      <dgm:t>
        <a:bodyPr/>
        <a:lstStyle/>
        <a:p>
          <a:endParaRPr lang="en-CA"/>
        </a:p>
      </dgm:t>
    </dgm:pt>
    <dgm:pt modelId="{55487ACC-DCA8-45DF-BAC8-A1D9A90C49F5}">
      <dgm:prSet phldrT="[Text]" custT="1"/>
      <dgm:spPr/>
      <dgm:t>
        <a:bodyPr/>
        <a:lstStyle/>
        <a:p>
          <a:r>
            <a:rPr lang="en-CA" sz="2000" dirty="0" smtClean="0">
              <a:solidFill>
                <a:schemeClr val="accent1"/>
              </a:solidFill>
            </a:rPr>
            <a:t>PDMS Systems</a:t>
          </a:r>
          <a:endParaRPr lang="en-CA" sz="3200" dirty="0">
            <a:solidFill>
              <a:schemeClr val="accent1"/>
            </a:solidFill>
          </a:endParaRPr>
        </a:p>
      </dgm:t>
    </dgm:pt>
    <dgm:pt modelId="{C93B9931-C53B-40D1-B79A-0DE1EEF71D1C}" type="sibTrans" cxnId="{316E59C9-B5E1-4737-A66C-51B18B26EF04}">
      <dgm:prSet/>
      <dgm:spPr/>
      <dgm:t>
        <a:bodyPr/>
        <a:lstStyle/>
        <a:p>
          <a:endParaRPr lang="en-CA"/>
        </a:p>
      </dgm:t>
    </dgm:pt>
    <dgm:pt modelId="{B0F70524-0144-4EDC-B7C0-06433E2DC6CD}" type="parTrans" cxnId="{316E59C9-B5E1-4737-A66C-51B18B26EF04}">
      <dgm:prSet/>
      <dgm:spPr/>
      <dgm:t>
        <a:bodyPr/>
        <a:lstStyle/>
        <a:p>
          <a:endParaRPr lang="en-CA"/>
        </a:p>
      </dgm:t>
    </dgm:pt>
    <dgm:pt modelId="{2CB298FF-5F5C-4326-B1AC-992DAC6D4CB8}" type="pres">
      <dgm:prSet presAssocID="{AEFA2425-90C3-4518-A054-4CDF927B109E}" presName="Name0" presStyleCnt="0">
        <dgm:presLayoutVars>
          <dgm:dir/>
          <dgm:resizeHandles val="exact"/>
        </dgm:presLayoutVars>
      </dgm:prSet>
      <dgm:spPr/>
      <dgm:t>
        <a:bodyPr/>
        <a:lstStyle/>
        <a:p>
          <a:endParaRPr lang="en-CA"/>
        </a:p>
      </dgm:t>
    </dgm:pt>
    <dgm:pt modelId="{BA7E1549-CA62-4B6F-99AD-9AFA43AF6A40}" type="pres">
      <dgm:prSet presAssocID="{55487ACC-DCA8-45DF-BAC8-A1D9A90C49F5}" presName="compNode" presStyleCnt="0"/>
      <dgm:spPr/>
    </dgm:pt>
    <dgm:pt modelId="{F3BD5C2F-CE1D-44B5-9926-2565EAD5D420}" type="pres">
      <dgm:prSet presAssocID="{55487ACC-DCA8-45DF-BAC8-A1D9A90C49F5}" presName="pictRect" presStyleLbl="node1" presStyleIdx="0" presStyleCnt="4"/>
      <dgm:spPr>
        <a:prstGeom prst="round1Rect">
          <a:avLst/>
        </a:prstGeom>
        <a:blipFill rotWithShape="0">
          <a:blip xmlns:r="http://schemas.openxmlformats.org/officeDocument/2006/relationships" r:embed="rId1"/>
          <a:stretch>
            <a:fillRect/>
          </a:stretch>
        </a:blipFill>
        <a:ln>
          <a:solidFill>
            <a:schemeClr val="bg1">
              <a:lumMod val="75000"/>
            </a:schemeClr>
          </a:solidFill>
        </a:ln>
      </dgm:spPr>
      <dgm:t>
        <a:bodyPr/>
        <a:lstStyle/>
        <a:p>
          <a:endParaRPr lang="en-CA"/>
        </a:p>
      </dgm:t>
    </dgm:pt>
    <dgm:pt modelId="{F13D6428-7C1A-443D-B946-89F88B417915}" type="pres">
      <dgm:prSet presAssocID="{55487ACC-DCA8-45DF-BAC8-A1D9A90C49F5}" presName="textRect" presStyleLbl="revTx" presStyleIdx="0" presStyleCnt="4">
        <dgm:presLayoutVars>
          <dgm:bulletEnabled val="1"/>
        </dgm:presLayoutVars>
      </dgm:prSet>
      <dgm:spPr/>
      <dgm:t>
        <a:bodyPr/>
        <a:lstStyle/>
        <a:p>
          <a:endParaRPr lang="en-CA"/>
        </a:p>
      </dgm:t>
    </dgm:pt>
    <dgm:pt modelId="{6A550575-19AD-417F-809E-B32E1B9C9988}" type="pres">
      <dgm:prSet presAssocID="{C93B9931-C53B-40D1-B79A-0DE1EEF71D1C}" presName="sibTrans" presStyleLbl="sibTrans2D1" presStyleIdx="0" presStyleCnt="0"/>
      <dgm:spPr/>
      <dgm:t>
        <a:bodyPr/>
        <a:lstStyle/>
        <a:p>
          <a:endParaRPr lang="en-CA"/>
        </a:p>
      </dgm:t>
    </dgm:pt>
    <dgm:pt modelId="{6CE562DC-ECB6-45AB-B3FB-9EA0DC61FD14}" type="pres">
      <dgm:prSet presAssocID="{690383BB-637F-49A5-937C-ADA37E0FCE06}" presName="compNode" presStyleCnt="0"/>
      <dgm:spPr/>
    </dgm:pt>
    <dgm:pt modelId="{77F91B74-DCE6-4D52-A1EA-0775E2D003C9}" type="pres">
      <dgm:prSet presAssocID="{690383BB-637F-49A5-937C-ADA37E0FCE06}" presName="pictRect" presStyleLbl="node1" presStyleIdx="1" presStyleCnt="4"/>
      <dgm:spPr>
        <a:prstGeom prst="round1Rect">
          <a:avLst/>
        </a:prstGeom>
        <a:blipFill rotWithShape="0">
          <a:blip xmlns:r="http://schemas.openxmlformats.org/officeDocument/2006/relationships" r:embed="rId2"/>
          <a:stretch>
            <a:fillRect/>
          </a:stretch>
        </a:blipFill>
        <a:ln>
          <a:solidFill>
            <a:schemeClr val="bg1">
              <a:lumMod val="75000"/>
            </a:schemeClr>
          </a:solidFill>
        </a:ln>
      </dgm:spPr>
      <dgm:t>
        <a:bodyPr/>
        <a:lstStyle/>
        <a:p>
          <a:endParaRPr lang="en-CA"/>
        </a:p>
      </dgm:t>
    </dgm:pt>
    <dgm:pt modelId="{EECF1462-E2FF-4C1A-8422-AF73D7A4ED5C}" type="pres">
      <dgm:prSet presAssocID="{690383BB-637F-49A5-937C-ADA37E0FCE06}" presName="textRect" presStyleLbl="revTx" presStyleIdx="1" presStyleCnt="4">
        <dgm:presLayoutVars>
          <dgm:bulletEnabled val="1"/>
        </dgm:presLayoutVars>
      </dgm:prSet>
      <dgm:spPr/>
      <dgm:t>
        <a:bodyPr/>
        <a:lstStyle/>
        <a:p>
          <a:endParaRPr lang="en-CA"/>
        </a:p>
      </dgm:t>
    </dgm:pt>
    <dgm:pt modelId="{088E35A7-A996-4B9A-911A-0F7CC4B46197}" type="pres">
      <dgm:prSet presAssocID="{21FCD0DF-0D49-462B-851E-F02F59AC8E5A}" presName="sibTrans" presStyleLbl="sibTrans2D1" presStyleIdx="0" presStyleCnt="0"/>
      <dgm:spPr/>
      <dgm:t>
        <a:bodyPr/>
        <a:lstStyle/>
        <a:p>
          <a:endParaRPr lang="en-CA"/>
        </a:p>
      </dgm:t>
    </dgm:pt>
    <dgm:pt modelId="{1AC419DD-E05B-49FD-BF6E-F0EDD205B27B}" type="pres">
      <dgm:prSet presAssocID="{D8B3D7B5-E5BE-4FB7-B2B0-D856A183D3B6}" presName="compNode" presStyleCnt="0"/>
      <dgm:spPr/>
    </dgm:pt>
    <dgm:pt modelId="{8A68280C-B698-4C6B-A95B-E4632927A978}" type="pres">
      <dgm:prSet presAssocID="{D8B3D7B5-E5BE-4FB7-B2B0-D856A183D3B6}" presName="pictRect" presStyleLbl="node1" presStyleIdx="2" presStyleCnt="4"/>
      <dgm:spPr>
        <a:prstGeom prst="round1Rect">
          <a:avLst/>
        </a:prstGeom>
        <a:blipFill rotWithShape="0">
          <a:blip xmlns:r="http://schemas.openxmlformats.org/officeDocument/2006/relationships" r:embed="rId3"/>
          <a:stretch>
            <a:fillRect/>
          </a:stretch>
        </a:blipFill>
        <a:ln>
          <a:solidFill>
            <a:schemeClr val="bg1">
              <a:lumMod val="75000"/>
            </a:schemeClr>
          </a:solidFill>
        </a:ln>
      </dgm:spPr>
      <dgm:t>
        <a:bodyPr/>
        <a:lstStyle/>
        <a:p>
          <a:endParaRPr lang="en-CA"/>
        </a:p>
      </dgm:t>
    </dgm:pt>
    <dgm:pt modelId="{FD4D66B4-13B1-4EC1-91A4-D3265AC29EBA}" type="pres">
      <dgm:prSet presAssocID="{D8B3D7B5-E5BE-4FB7-B2B0-D856A183D3B6}" presName="textRect" presStyleLbl="revTx" presStyleIdx="2" presStyleCnt="4">
        <dgm:presLayoutVars>
          <dgm:bulletEnabled val="1"/>
        </dgm:presLayoutVars>
      </dgm:prSet>
      <dgm:spPr/>
      <dgm:t>
        <a:bodyPr/>
        <a:lstStyle/>
        <a:p>
          <a:endParaRPr lang="en-CA"/>
        </a:p>
      </dgm:t>
    </dgm:pt>
    <dgm:pt modelId="{72EE25EC-A2FA-4FC7-864D-F2872A7B33D5}" type="pres">
      <dgm:prSet presAssocID="{292F88E9-8F37-4CAF-AEC8-97FDF42FF7AE}" presName="sibTrans" presStyleLbl="sibTrans2D1" presStyleIdx="0" presStyleCnt="0"/>
      <dgm:spPr/>
      <dgm:t>
        <a:bodyPr/>
        <a:lstStyle/>
        <a:p>
          <a:endParaRPr lang="en-CA"/>
        </a:p>
      </dgm:t>
    </dgm:pt>
    <dgm:pt modelId="{48454B6C-4B07-45A3-9EED-804FA029267F}" type="pres">
      <dgm:prSet presAssocID="{EED3859F-209C-4025-A3DA-A548E5BE0E01}" presName="compNode" presStyleCnt="0"/>
      <dgm:spPr/>
    </dgm:pt>
    <dgm:pt modelId="{EB129CF7-9ECE-4186-BE01-875C95D706AB}" type="pres">
      <dgm:prSet presAssocID="{EED3859F-209C-4025-A3DA-A548E5BE0E01}" presName="pictRect" presStyleLbl="node1" presStyleIdx="3" presStyleCnt="4"/>
      <dgm:spPr>
        <a:prstGeom prst="round1Rect">
          <a:avLst/>
        </a:prstGeom>
        <a:blipFill rotWithShape="0">
          <a:blip xmlns:r="http://schemas.openxmlformats.org/officeDocument/2006/relationships" r:embed="rId4"/>
          <a:stretch>
            <a:fillRect/>
          </a:stretch>
        </a:blipFill>
        <a:ln>
          <a:solidFill>
            <a:schemeClr val="bg1">
              <a:lumMod val="75000"/>
            </a:schemeClr>
          </a:solidFill>
        </a:ln>
      </dgm:spPr>
      <dgm:t>
        <a:bodyPr/>
        <a:lstStyle/>
        <a:p>
          <a:endParaRPr lang="en-CA"/>
        </a:p>
      </dgm:t>
    </dgm:pt>
    <dgm:pt modelId="{43DBC40C-8E5C-46B7-8718-6F21B289841B}" type="pres">
      <dgm:prSet presAssocID="{EED3859F-209C-4025-A3DA-A548E5BE0E01}" presName="textRect" presStyleLbl="revTx" presStyleIdx="3" presStyleCnt="4">
        <dgm:presLayoutVars>
          <dgm:bulletEnabled val="1"/>
        </dgm:presLayoutVars>
      </dgm:prSet>
      <dgm:spPr/>
      <dgm:t>
        <a:bodyPr/>
        <a:lstStyle/>
        <a:p>
          <a:endParaRPr lang="en-CA"/>
        </a:p>
      </dgm:t>
    </dgm:pt>
  </dgm:ptLst>
  <dgm:cxnLst>
    <dgm:cxn modelId="{DB8CBA31-41A4-4B10-AE23-B1D2FB1354CF}" srcId="{AEFA2425-90C3-4518-A054-4CDF927B109E}" destId="{EED3859F-209C-4025-A3DA-A548E5BE0E01}" srcOrd="3" destOrd="0" parTransId="{0B5660E1-776A-4011-9E14-520E02A84ABC}" sibTransId="{B6C041D5-8C0E-4881-A600-2CEE2FD2E696}"/>
    <dgm:cxn modelId="{9F818AEB-27AA-4B31-B235-66C995C4C057}" type="presOf" srcId="{D8B3D7B5-E5BE-4FB7-B2B0-D856A183D3B6}" destId="{FD4D66B4-13B1-4EC1-91A4-D3265AC29EBA}" srcOrd="0" destOrd="0" presId="urn:microsoft.com/office/officeart/2005/8/layout/pList1#2"/>
    <dgm:cxn modelId="{06480706-73AE-4EAA-B6A9-049991C75F1A}" type="presOf" srcId="{21FCD0DF-0D49-462B-851E-F02F59AC8E5A}" destId="{088E35A7-A996-4B9A-911A-0F7CC4B46197}" srcOrd="0" destOrd="0" presId="urn:microsoft.com/office/officeart/2005/8/layout/pList1#2"/>
    <dgm:cxn modelId="{64DCE83E-58DF-410A-AFAA-5B3C1BA4C9BF}" type="presOf" srcId="{292F88E9-8F37-4CAF-AEC8-97FDF42FF7AE}" destId="{72EE25EC-A2FA-4FC7-864D-F2872A7B33D5}" srcOrd="0" destOrd="0" presId="urn:microsoft.com/office/officeart/2005/8/layout/pList1#2"/>
    <dgm:cxn modelId="{08684845-F310-47BA-BC3D-E24482B4CFBA}" type="presOf" srcId="{AEFA2425-90C3-4518-A054-4CDF927B109E}" destId="{2CB298FF-5F5C-4326-B1AC-992DAC6D4CB8}" srcOrd="0" destOrd="0" presId="urn:microsoft.com/office/officeart/2005/8/layout/pList1#2"/>
    <dgm:cxn modelId="{FCABAAC6-ED73-4515-B678-1A65F32B98CF}" type="presOf" srcId="{690383BB-637F-49A5-937C-ADA37E0FCE06}" destId="{EECF1462-E2FF-4C1A-8422-AF73D7A4ED5C}" srcOrd="0" destOrd="0" presId="urn:microsoft.com/office/officeart/2005/8/layout/pList1#2"/>
    <dgm:cxn modelId="{948379FA-5ED8-48B4-A15B-1CE20454F3B3}" type="presOf" srcId="{EED3859F-209C-4025-A3DA-A548E5BE0E01}" destId="{43DBC40C-8E5C-46B7-8718-6F21B289841B}" srcOrd="0" destOrd="0" presId="urn:microsoft.com/office/officeart/2005/8/layout/pList1#2"/>
    <dgm:cxn modelId="{FC2D5577-87CA-400C-BFD7-9DFDA96E15CD}" type="presOf" srcId="{C93B9931-C53B-40D1-B79A-0DE1EEF71D1C}" destId="{6A550575-19AD-417F-809E-B32E1B9C9988}" srcOrd="0" destOrd="0" presId="urn:microsoft.com/office/officeart/2005/8/layout/pList1#2"/>
    <dgm:cxn modelId="{1E650FCF-A3A5-4AE8-B1DF-3BAA59B3D53C}" srcId="{AEFA2425-90C3-4518-A054-4CDF927B109E}" destId="{D8B3D7B5-E5BE-4FB7-B2B0-D856A183D3B6}" srcOrd="2" destOrd="0" parTransId="{27C388CE-DFBD-4FFC-B379-2D10E5A027AC}" sibTransId="{292F88E9-8F37-4CAF-AEC8-97FDF42FF7AE}"/>
    <dgm:cxn modelId="{316E59C9-B5E1-4737-A66C-51B18B26EF04}" srcId="{AEFA2425-90C3-4518-A054-4CDF927B109E}" destId="{55487ACC-DCA8-45DF-BAC8-A1D9A90C49F5}" srcOrd="0" destOrd="0" parTransId="{B0F70524-0144-4EDC-B7C0-06433E2DC6CD}" sibTransId="{C93B9931-C53B-40D1-B79A-0DE1EEF71D1C}"/>
    <dgm:cxn modelId="{3C12BDB3-AFB3-4C93-98EB-51501DECE3FA}" type="presOf" srcId="{55487ACC-DCA8-45DF-BAC8-A1D9A90C49F5}" destId="{F13D6428-7C1A-443D-B946-89F88B417915}" srcOrd="0" destOrd="0" presId="urn:microsoft.com/office/officeart/2005/8/layout/pList1#2"/>
    <dgm:cxn modelId="{332FB79D-246D-48D7-A0C7-8CA568ED9966}" srcId="{AEFA2425-90C3-4518-A054-4CDF927B109E}" destId="{690383BB-637F-49A5-937C-ADA37E0FCE06}" srcOrd="1" destOrd="0" parTransId="{F2665B42-B1D5-4E6F-9D29-FD2EE20C6E8A}" sibTransId="{21FCD0DF-0D49-462B-851E-F02F59AC8E5A}"/>
    <dgm:cxn modelId="{6D95B795-AFBE-402D-9312-281B1BB1C67F}" type="presParOf" srcId="{2CB298FF-5F5C-4326-B1AC-992DAC6D4CB8}" destId="{BA7E1549-CA62-4B6F-99AD-9AFA43AF6A40}" srcOrd="0" destOrd="0" presId="urn:microsoft.com/office/officeart/2005/8/layout/pList1#2"/>
    <dgm:cxn modelId="{CC18456C-0017-4657-9C30-BF8B241BCB1D}" type="presParOf" srcId="{BA7E1549-CA62-4B6F-99AD-9AFA43AF6A40}" destId="{F3BD5C2F-CE1D-44B5-9926-2565EAD5D420}" srcOrd="0" destOrd="0" presId="urn:microsoft.com/office/officeart/2005/8/layout/pList1#2"/>
    <dgm:cxn modelId="{4842A1DC-277B-4D3A-8640-0F8ED0AA52F0}" type="presParOf" srcId="{BA7E1549-CA62-4B6F-99AD-9AFA43AF6A40}" destId="{F13D6428-7C1A-443D-B946-89F88B417915}" srcOrd="1" destOrd="0" presId="urn:microsoft.com/office/officeart/2005/8/layout/pList1#2"/>
    <dgm:cxn modelId="{C7AD2803-4BF7-4542-9EA6-BC81F3306371}" type="presParOf" srcId="{2CB298FF-5F5C-4326-B1AC-992DAC6D4CB8}" destId="{6A550575-19AD-417F-809E-B32E1B9C9988}" srcOrd="1" destOrd="0" presId="urn:microsoft.com/office/officeart/2005/8/layout/pList1#2"/>
    <dgm:cxn modelId="{ACA0F9ED-ADB1-4EAB-B6CF-250B185D43C4}" type="presParOf" srcId="{2CB298FF-5F5C-4326-B1AC-992DAC6D4CB8}" destId="{6CE562DC-ECB6-45AB-B3FB-9EA0DC61FD14}" srcOrd="2" destOrd="0" presId="urn:microsoft.com/office/officeart/2005/8/layout/pList1#2"/>
    <dgm:cxn modelId="{F356EAF3-CEE6-40A2-9534-B266721990CC}" type="presParOf" srcId="{6CE562DC-ECB6-45AB-B3FB-9EA0DC61FD14}" destId="{77F91B74-DCE6-4D52-A1EA-0775E2D003C9}" srcOrd="0" destOrd="0" presId="urn:microsoft.com/office/officeart/2005/8/layout/pList1#2"/>
    <dgm:cxn modelId="{FF125315-6E42-460E-BF1E-E640F94D2CA1}" type="presParOf" srcId="{6CE562DC-ECB6-45AB-B3FB-9EA0DC61FD14}" destId="{EECF1462-E2FF-4C1A-8422-AF73D7A4ED5C}" srcOrd="1" destOrd="0" presId="urn:microsoft.com/office/officeart/2005/8/layout/pList1#2"/>
    <dgm:cxn modelId="{551F5789-9D48-4CB5-BA66-3922C2A9041E}" type="presParOf" srcId="{2CB298FF-5F5C-4326-B1AC-992DAC6D4CB8}" destId="{088E35A7-A996-4B9A-911A-0F7CC4B46197}" srcOrd="3" destOrd="0" presId="urn:microsoft.com/office/officeart/2005/8/layout/pList1#2"/>
    <dgm:cxn modelId="{0672366F-EDA7-450E-B672-E799EFAEDFFB}" type="presParOf" srcId="{2CB298FF-5F5C-4326-B1AC-992DAC6D4CB8}" destId="{1AC419DD-E05B-49FD-BF6E-F0EDD205B27B}" srcOrd="4" destOrd="0" presId="urn:microsoft.com/office/officeart/2005/8/layout/pList1#2"/>
    <dgm:cxn modelId="{3E672666-3441-4F0E-8B93-614F94D7D26B}" type="presParOf" srcId="{1AC419DD-E05B-49FD-BF6E-F0EDD205B27B}" destId="{8A68280C-B698-4C6B-A95B-E4632927A978}" srcOrd="0" destOrd="0" presId="urn:microsoft.com/office/officeart/2005/8/layout/pList1#2"/>
    <dgm:cxn modelId="{82174497-B43A-4EFB-899C-9B7E24200F7C}" type="presParOf" srcId="{1AC419DD-E05B-49FD-BF6E-F0EDD205B27B}" destId="{FD4D66B4-13B1-4EC1-91A4-D3265AC29EBA}" srcOrd="1" destOrd="0" presId="urn:microsoft.com/office/officeart/2005/8/layout/pList1#2"/>
    <dgm:cxn modelId="{60D50EC6-6704-4D27-AC38-B2D49F31C998}" type="presParOf" srcId="{2CB298FF-5F5C-4326-B1AC-992DAC6D4CB8}" destId="{72EE25EC-A2FA-4FC7-864D-F2872A7B33D5}" srcOrd="5" destOrd="0" presId="urn:microsoft.com/office/officeart/2005/8/layout/pList1#2"/>
    <dgm:cxn modelId="{20ED4E4E-D0F7-4FE8-9D26-82E825E4098C}" type="presParOf" srcId="{2CB298FF-5F5C-4326-B1AC-992DAC6D4CB8}" destId="{48454B6C-4B07-45A3-9EED-804FA029267F}" srcOrd="6" destOrd="0" presId="urn:microsoft.com/office/officeart/2005/8/layout/pList1#2"/>
    <dgm:cxn modelId="{8D8F4015-83C6-4C9A-872B-DDC586F8032A}" type="presParOf" srcId="{48454B6C-4B07-45A3-9EED-804FA029267F}" destId="{EB129CF7-9ECE-4186-BE01-875C95D706AB}" srcOrd="0" destOrd="0" presId="urn:microsoft.com/office/officeart/2005/8/layout/pList1#2"/>
    <dgm:cxn modelId="{18D39DED-FEE7-476E-9852-7490C1DCD6F7}" type="presParOf" srcId="{48454B6C-4B07-45A3-9EED-804FA029267F}" destId="{43DBC40C-8E5C-46B7-8718-6F21B289841B}" srcOrd="1" destOrd="0" presId="urn:microsoft.com/office/officeart/2005/8/layout/pList1#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4D044C-913C-4854-92ED-91228CAADD3F}" type="doc">
      <dgm:prSet loTypeId="urn:microsoft.com/office/officeart/2005/8/layout/hList7#2" loCatId="list" qsTypeId="urn:microsoft.com/office/officeart/2005/8/quickstyle/3d4" qsCatId="3D" csTypeId="urn:microsoft.com/office/officeart/2005/8/colors/accent1_2" csCatId="accent1" phldr="1"/>
      <dgm:spPr/>
      <dgm:t>
        <a:bodyPr/>
        <a:lstStyle/>
        <a:p>
          <a:endParaRPr lang="en-CA"/>
        </a:p>
      </dgm:t>
    </dgm:pt>
    <dgm:pt modelId="{C3F868BF-5CC5-415C-AB7F-9916B9D2CC72}">
      <dgm:prSet phldrT="[Text]"/>
      <dgm:spPr/>
      <dgm:t>
        <a:bodyPr/>
        <a:lstStyle/>
        <a:p>
          <a:pPr algn="ctr"/>
          <a:r>
            <a:rPr lang="en-CA" dirty="0" smtClean="0"/>
            <a:t>Collect data</a:t>
          </a:r>
          <a:endParaRPr lang="en-CA" dirty="0"/>
        </a:p>
      </dgm:t>
    </dgm:pt>
    <dgm:pt modelId="{13FD446F-6A18-43A8-A1B4-A2F3CAF7C020}" type="parTrans" cxnId="{3257BC0D-73B0-4AE7-ACE2-2305C4E502F9}">
      <dgm:prSet/>
      <dgm:spPr/>
      <dgm:t>
        <a:bodyPr/>
        <a:lstStyle/>
        <a:p>
          <a:pPr algn="ctr"/>
          <a:endParaRPr lang="en-CA"/>
        </a:p>
      </dgm:t>
    </dgm:pt>
    <dgm:pt modelId="{F46CE206-8E32-4778-B9D2-46F187B24013}" type="sibTrans" cxnId="{3257BC0D-73B0-4AE7-ACE2-2305C4E502F9}">
      <dgm:prSet/>
      <dgm:spPr/>
      <dgm:t>
        <a:bodyPr/>
        <a:lstStyle/>
        <a:p>
          <a:pPr algn="ctr"/>
          <a:endParaRPr lang="en-CA"/>
        </a:p>
      </dgm:t>
    </dgm:pt>
    <dgm:pt modelId="{8D9BB218-4857-44CB-A455-C817214E091B}">
      <dgm:prSet phldrT="[Text]"/>
      <dgm:spPr/>
      <dgm:t>
        <a:bodyPr/>
        <a:lstStyle/>
        <a:p>
          <a:pPr algn="ctr"/>
          <a:r>
            <a:rPr lang="en-CA" dirty="0" smtClean="0"/>
            <a:t>Send data to secure PPS server</a:t>
          </a:r>
          <a:endParaRPr lang="en-CA" dirty="0"/>
        </a:p>
      </dgm:t>
    </dgm:pt>
    <dgm:pt modelId="{5FF56C61-9932-475A-B09B-C061883646E6}" type="parTrans" cxnId="{5B21B58D-CF90-4CE9-AE80-8E445FA7B98C}">
      <dgm:prSet/>
      <dgm:spPr/>
      <dgm:t>
        <a:bodyPr/>
        <a:lstStyle/>
        <a:p>
          <a:pPr algn="ctr"/>
          <a:endParaRPr lang="en-CA"/>
        </a:p>
      </dgm:t>
    </dgm:pt>
    <dgm:pt modelId="{570424C5-1D7B-4763-8720-4B2848400850}" type="sibTrans" cxnId="{5B21B58D-CF90-4CE9-AE80-8E445FA7B98C}">
      <dgm:prSet/>
      <dgm:spPr/>
      <dgm:t>
        <a:bodyPr/>
        <a:lstStyle/>
        <a:p>
          <a:pPr algn="ctr"/>
          <a:endParaRPr lang="en-CA"/>
        </a:p>
      </dgm:t>
    </dgm:pt>
    <dgm:pt modelId="{F7067410-71C8-487C-A610-6E8BEB54C34D}">
      <dgm:prSet phldrT="[Text]"/>
      <dgm:spPr/>
      <dgm:t>
        <a:bodyPr/>
        <a:lstStyle/>
        <a:p>
          <a:pPr algn="ctr"/>
          <a:r>
            <a:rPr lang="en-CA" dirty="0" smtClean="0"/>
            <a:t>Send data to on-site PPS FTP Server</a:t>
          </a:r>
          <a:endParaRPr lang="en-CA" dirty="0"/>
        </a:p>
      </dgm:t>
    </dgm:pt>
    <dgm:pt modelId="{20D18718-6078-44BB-B86C-7FC0BEC45B02}" type="parTrans" cxnId="{CD9636A8-72D1-464B-8684-699685E8754B}">
      <dgm:prSet/>
      <dgm:spPr/>
      <dgm:t>
        <a:bodyPr/>
        <a:lstStyle/>
        <a:p>
          <a:pPr algn="ctr"/>
          <a:endParaRPr lang="en-CA"/>
        </a:p>
      </dgm:t>
    </dgm:pt>
    <dgm:pt modelId="{29F560F1-8195-49AE-9176-D02D992BAE7B}" type="sibTrans" cxnId="{CD9636A8-72D1-464B-8684-699685E8754B}">
      <dgm:prSet/>
      <dgm:spPr/>
      <dgm:t>
        <a:bodyPr/>
        <a:lstStyle/>
        <a:p>
          <a:pPr algn="ctr"/>
          <a:endParaRPr lang="en-CA"/>
        </a:p>
      </dgm:t>
    </dgm:pt>
    <dgm:pt modelId="{A75999B8-0B5B-451E-873B-08352F7551CA}">
      <dgm:prSet phldrT="[Text]"/>
      <dgm:spPr/>
      <dgm:t>
        <a:bodyPr/>
        <a:lstStyle/>
        <a:p>
          <a:pPr algn="ctr"/>
          <a:r>
            <a:rPr lang="en-CA" dirty="0" smtClean="0"/>
            <a:t>Review &amp; manage data 24hrs a day</a:t>
          </a:r>
          <a:endParaRPr lang="en-CA" dirty="0"/>
        </a:p>
      </dgm:t>
    </dgm:pt>
    <dgm:pt modelId="{5A82A43B-E158-41AE-8767-6D2435CB8CAA}" type="parTrans" cxnId="{62720CFD-07C0-48E4-B932-1A8FF712D99E}">
      <dgm:prSet/>
      <dgm:spPr/>
      <dgm:t>
        <a:bodyPr/>
        <a:lstStyle/>
        <a:p>
          <a:pPr algn="ctr"/>
          <a:endParaRPr lang="en-CA"/>
        </a:p>
      </dgm:t>
    </dgm:pt>
    <dgm:pt modelId="{BCBC4607-4311-494B-AD0A-7812989894A4}" type="sibTrans" cxnId="{62720CFD-07C0-48E4-B932-1A8FF712D99E}">
      <dgm:prSet/>
      <dgm:spPr/>
      <dgm:t>
        <a:bodyPr/>
        <a:lstStyle/>
        <a:p>
          <a:pPr algn="ctr"/>
          <a:endParaRPr lang="en-CA"/>
        </a:p>
      </dgm:t>
    </dgm:pt>
    <dgm:pt modelId="{E541AF1F-9904-43F2-8CFC-7F4F7F6BAA70}" type="pres">
      <dgm:prSet presAssocID="{994D044C-913C-4854-92ED-91228CAADD3F}" presName="Name0" presStyleCnt="0">
        <dgm:presLayoutVars>
          <dgm:dir/>
          <dgm:resizeHandles val="exact"/>
        </dgm:presLayoutVars>
      </dgm:prSet>
      <dgm:spPr/>
      <dgm:t>
        <a:bodyPr/>
        <a:lstStyle/>
        <a:p>
          <a:endParaRPr lang="en-CA"/>
        </a:p>
      </dgm:t>
    </dgm:pt>
    <dgm:pt modelId="{B3FB77A0-AB7A-4D1B-AC07-0C704A7A73B2}" type="pres">
      <dgm:prSet presAssocID="{994D044C-913C-4854-92ED-91228CAADD3F}" presName="fgShape" presStyleLbl="fgShp" presStyleIdx="0" presStyleCnt="1"/>
      <dgm:spPr/>
    </dgm:pt>
    <dgm:pt modelId="{1D36EB8B-70F9-44EE-88E0-0C8685BE21E2}" type="pres">
      <dgm:prSet presAssocID="{994D044C-913C-4854-92ED-91228CAADD3F}" presName="linComp" presStyleCnt="0"/>
      <dgm:spPr/>
    </dgm:pt>
    <dgm:pt modelId="{90EF5FEF-0C4B-4337-8A22-1AAD9E0626AB}" type="pres">
      <dgm:prSet presAssocID="{C3F868BF-5CC5-415C-AB7F-9916B9D2CC72}" presName="compNode" presStyleCnt="0"/>
      <dgm:spPr/>
    </dgm:pt>
    <dgm:pt modelId="{ACED1BAD-19B1-4E5D-A41A-116816B2E911}" type="pres">
      <dgm:prSet presAssocID="{C3F868BF-5CC5-415C-AB7F-9916B9D2CC72}" presName="bkgdShape" presStyleLbl="node1" presStyleIdx="0" presStyleCnt="4"/>
      <dgm:spPr/>
      <dgm:t>
        <a:bodyPr/>
        <a:lstStyle/>
        <a:p>
          <a:endParaRPr lang="en-CA"/>
        </a:p>
      </dgm:t>
    </dgm:pt>
    <dgm:pt modelId="{EE9363D9-057C-46B6-94B3-556B47A777C0}" type="pres">
      <dgm:prSet presAssocID="{C3F868BF-5CC5-415C-AB7F-9916B9D2CC72}" presName="nodeTx" presStyleLbl="node1" presStyleIdx="0" presStyleCnt="4">
        <dgm:presLayoutVars>
          <dgm:bulletEnabled val="1"/>
        </dgm:presLayoutVars>
      </dgm:prSet>
      <dgm:spPr/>
      <dgm:t>
        <a:bodyPr/>
        <a:lstStyle/>
        <a:p>
          <a:endParaRPr lang="en-CA"/>
        </a:p>
      </dgm:t>
    </dgm:pt>
    <dgm:pt modelId="{3430E0F9-FE55-435E-9D3C-9B130500FBB5}" type="pres">
      <dgm:prSet presAssocID="{C3F868BF-5CC5-415C-AB7F-9916B9D2CC72}" presName="invisiNode" presStyleLbl="node1" presStyleIdx="0" presStyleCnt="4"/>
      <dgm:spPr/>
    </dgm:pt>
    <dgm:pt modelId="{88231F22-A9ED-4C60-A064-653E0673EDDE}" type="pres">
      <dgm:prSet presAssocID="{C3F868BF-5CC5-415C-AB7F-9916B9D2CC72}" presName="imagNode" presStyleLbl="fgImgPlace1" presStyleIdx="0" presStyleCnt="4"/>
      <dgm:spPr>
        <a:blipFill rotWithShape="0">
          <a:blip xmlns:r="http://schemas.openxmlformats.org/officeDocument/2006/relationships" r:embed="rId1"/>
          <a:stretch>
            <a:fillRect/>
          </a:stretch>
        </a:blipFill>
      </dgm:spPr>
    </dgm:pt>
    <dgm:pt modelId="{C33B72FC-D8E6-41E0-AEF8-5A88D5B8D0C7}" type="pres">
      <dgm:prSet presAssocID="{F46CE206-8E32-4778-B9D2-46F187B24013}" presName="sibTrans" presStyleLbl="sibTrans2D1" presStyleIdx="0" presStyleCnt="0"/>
      <dgm:spPr/>
      <dgm:t>
        <a:bodyPr/>
        <a:lstStyle/>
        <a:p>
          <a:endParaRPr lang="en-CA"/>
        </a:p>
      </dgm:t>
    </dgm:pt>
    <dgm:pt modelId="{AC7FDCB9-C136-4395-83C2-21ECD70D3DC9}" type="pres">
      <dgm:prSet presAssocID="{8D9BB218-4857-44CB-A455-C817214E091B}" presName="compNode" presStyleCnt="0"/>
      <dgm:spPr/>
    </dgm:pt>
    <dgm:pt modelId="{CC0C8EB4-22AE-4E92-BCFE-CFA343ECE304}" type="pres">
      <dgm:prSet presAssocID="{8D9BB218-4857-44CB-A455-C817214E091B}" presName="bkgdShape" presStyleLbl="node1" presStyleIdx="1" presStyleCnt="4"/>
      <dgm:spPr/>
      <dgm:t>
        <a:bodyPr/>
        <a:lstStyle/>
        <a:p>
          <a:endParaRPr lang="en-CA"/>
        </a:p>
      </dgm:t>
    </dgm:pt>
    <dgm:pt modelId="{B2F2E14F-CCF6-47E0-8E90-5BC36AC77ED4}" type="pres">
      <dgm:prSet presAssocID="{8D9BB218-4857-44CB-A455-C817214E091B}" presName="nodeTx" presStyleLbl="node1" presStyleIdx="1" presStyleCnt="4">
        <dgm:presLayoutVars>
          <dgm:bulletEnabled val="1"/>
        </dgm:presLayoutVars>
      </dgm:prSet>
      <dgm:spPr/>
      <dgm:t>
        <a:bodyPr/>
        <a:lstStyle/>
        <a:p>
          <a:endParaRPr lang="en-CA"/>
        </a:p>
      </dgm:t>
    </dgm:pt>
    <dgm:pt modelId="{443845D9-C09A-499E-B3A8-EA3EF67A54F4}" type="pres">
      <dgm:prSet presAssocID="{8D9BB218-4857-44CB-A455-C817214E091B}" presName="invisiNode" presStyleLbl="node1" presStyleIdx="1" presStyleCnt="4"/>
      <dgm:spPr/>
    </dgm:pt>
    <dgm:pt modelId="{A64C048D-C407-4578-9D7C-34BF4ED69263}" type="pres">
      <dgm:prSet presAssocID="{8D9BB218-4857-44CB-A455-C817214E091B}" presName="imagNode" presStyleLbl="fgImgPlace1" presStyleIdx="1" presStyleCnt="4"/>
      <dgm:spPr>
        <a:blipFill rotWithShape="0">
          <a:blip xmlns:r="http://schemas.openxmlformats.org/officeDocument/2006/relationships" r:embed="rId2"/>
          <a:stretch>
            <a:fillRect/>
          </a:stretch>
        </a:blipFill>
      </dgm:spPr>
    </dgm:pt>
    <dgm:pt modelId="{3A0BB4CC-DF5A-4F7D-94A5-0EB39ED323CB}" type="pres">
      <dgm:prSet presAssocID="{570424C5-1D7B-4763-8720-4B2848400850}" presName="sibTrans" presStyleLbl="sibTrans2D1" presStyleIdx="0" presStyleCnt="0"/>
      <dgm:spPr/>
      <dgm:t>
        <a:bodyPr/>
        <a:lstStyle/>
        <a:p>
          <a:endParaRPr lang="en-CA"/>
        </a:p>
      </dgm:t>
    </dgm:pt>
    <dgm:pt modelId="{71301C9A-B56F-43C9-82C6-851E0D02F5F7}" type="pres">
      <dgm:prSet presAssocID="{F7067410-71C8-487C-A610-6E8BEB54C34D}" presName="compNode" presStyleCnt="0"/>
      <dgm:spPr/>
    </dgm:pt>
    <dgm:pt modelId="{5330AFF9-E230-415C-84C7-316F34C18AC5}" type="pres">
      <dgm:prSet presAssocID="{F7067410-71C8-487C-A610-6E8BEB54C34D}" presName="bkgdShape" presStyleLbl="node1" presStyleIdx="2" presStyleCnt="4"/>
      <dgm:spPr/>
      <dgm:t>
        <a:bodyPr/>
        <a:lstStyle/>
        <a:p>
          <a:endParaRPr lang="en-CA"/>
        </a:p>
      </dgm:t>
    </dgm:pt>
    <dgm:pt modelId="{D5FBF31D-B1DA-4F2F-8330-156CDF99B73C}" type="pres">
      <dgm:prSet presAssocID="{F7067410-71C8-487C-A610-6E8BEB54C34D}" presName="nodeTx" presStyleLbl="node1" presStyleIdx="2" presStyleCnt="4">
        <dgm:presLayoutVars>
          <dgm:bulletEnabled val="1"/>
        </dgm:presLayoutVars>
      </dgm:prSet>
      <dgm:spPr/>
      <dgm:t>
        <a:bodyPr/>
        <a:lstStyle/>
        <a:p>
          <a:endParaRPr lang="en-CA"/>
        </a:p>
      </dgm:t>
    </dgm:pt>
    <dgm:pt modelId="{36C32AF1-CD3F-40AB-BB49-DEDB92FE82EA}" type="pres">
      <dgm:prSet presAssocID="{F7067410-71C8-487C-A610-6E8BEB54C34D}" presName="invisiNode" presStyleLbl="node1" presStyleIdx="2" presStyleCnt="4"/>
      <dgm:spPr/>
    </dgm:pt>
    <dgm:pt modelId="{A835D64A-A999-449F-A642-D9A920DF9FD4}" type="pres">
      <dgm:prSet presAssocID="{F7067410-71C8-487C-A610-6E8BEB54C34D}" presName="imagNode" presStyleLbl="fgImgPlace1" presStyleIdx="2" presStyleCnt="4"/>
      <dgm:spPr>
        <a:blipFill rotWithShape="0">
          <a:blip xmlns:r="http://schemas.openxmlformats.org/officeDocument/2006/relationships" r:embed="rId3"/>
          <a:stretch>
            <a:fillRect/>
          </a:stretch>
        </a:blipFill>
      </dgm:spPr>
      <dgm:t>
        <a:bodyPr/>
        <a:lstStyle/>
        <a:p>
          <a:endParaRPr lang="en-CA"/>
        </a:p>
      </dgm:t>
    </dgm:pt>
    <dgm:pt modelId="{0AC21A9D-A010-43E8-ABA3-26B7E4A64326}" type="pres">
      <dgm:prSet presAssocID="{29F560F1-8195-49AE-9176-D02D992BAE7B}" presName="sibTrans" presStyleLbl="sibTrans2D1" presStyleIdx="0" presStyleCnt="0"/>
      <dgm:spPr/>
      <dgm:t>
        <a:bodyPr/>
        <a:lstStyle/>
        <a:p>
          <a:endParaRPr lang="en-CA"/>
        </a:p>
      </dgm:t>
    </dgm:pt>
    <dgm:pt modelId="{732D2600-EE18-41B4-A44F-C9463A7759E4}" type="pres">
      <dgm:prSet presAssocID="{A75999B8-0B5B-451E-873B-08352F7551CA}" presName="compNode" presStyleCnt="0"/>
      <dgm:spPr/>
    </dgm:pt>
    <dgm:pt modelId="{1ADB731F-C11D-4D22-BAF1-10CEC9CADDF3}" type="pres">
      <dgm:prSet presAssocID="{A75999B8-0B5B-451E-873B-08352F7551CA}" presName="bkgdShape" presStyleLbl="node1" presStyleIdx="3" presStyleCnt="4"/>
      <dgm:spPr/>
      <dgm:t>
        <a:bodyPr/>
        <a:lstStyle/>
        <a:p>
          <a:endParaRPr lang="en-CA"/>
        </a:p>
      </dgm:t>
    </dgm:pt>
    <dgm:pt modelId="{FFD8E59B-707F-4C3F-814A-2667FC0F9A4B}" type="pres">
      <dgm:prSet presAssocID="{A75999B8-0B5B-451E-873B-08352F7551CA}" presName="nodeTx" presStyleLbl="node1" presStyleIdx="3" presStyleCnt="4">
        <dgm:presLayoutVars>
          <dgm:bulletEnabled val="1"/>
        </dgm:presLayoutVars>
      </dgm:prSet>
      <dgm:spPr/>
      <dgm:t>
        <a:bodyPr/>
        <a:lstStyle/>
        <a:p>
          <a:endParaRPr lang="en-CA"/>
        </a:p>
      </dgm:t>
    </dgm:pt>
    <dgm:pt modelId="{EBAE0684-6FFB-42E9-AD9D-0BDD6BC1EDAF}" type="pres">
      <dgm:prSet presAssocID="{A75999B8-0B5B-451E-873B-08352F7551CA}" presName="invisiNode" presStyleLbl="node1" presStyleIdx="3" presStyleCnt="4"/>
      <dgm:spPr/>
    </dgm:pt>
    <dgm:pt modelId="{822368A2-AF6C-4DF2-927E-0E91412A4511}" type="pres">
      <dgm:prSet presAssocID="{A75999B8-0B5B-451E-873B-08352F7551CA}" presName="imagNode" presStyleLbl="fgImgPlace1" presStyleIdx="3" presStyleCnt="4"/>
      <dgm:spPr>
        <a:blipFill rotWithShape="0">
          <a:blip xmlns:r="http://schemas.openxmlformats.org/officeDocument/2006/relationships" r:embed="rId4"/>
          <a:stretch>
            <a:fillRect/>
          </a:stretch>
        </a:blipFill>
      </dgm:spPr>
    </dgm:pt>
  </dgm:ptLst>
  <dgm:cxnLst>
    <dgm:cxn modelId="{3F117BF8-4A60-4AD3-A955-3FFA8B0C7BBD}" type="presOf" srcId="{F46CE206-8E32-4778-B9D2-46F187B24013}" destId="{C33B72FC-D8E6-41E0-AEF8-5A88D5B8D0C7}" srcOrd="0" destOrd="0" presId="urn:microsoft.com/office/officeart/2005/8/layout/hList7#2"/>
    <dgm:cxn modelId="{CD9636A8-72D1-464B-8684-699685E8754B}" srcId="{994D044C-913C-4854-92ED-91228CAADD3F}" destId="{F7067410-71C8-487C-A610-6E8BEB54C34D}" srcOrd="2" destOrd="0" parTransId="{20D18718-6078-44BB-B86C-7FC0BEC45B02}" sibTransId="{29F560F1-8195-49AE-9176-D02D992BAE7B}"/>
    <dgm:cxn modelId="{F273D79E-C81C-42EB-83E9-C6B3EAE2585A}" type="presOf" srcId="{A75999B8-0B5B-451E-873B-08352F7551CA}" destId="{FFD8E59B-707F-4C3F-814A-2667FC0F9A4B}" srcOrd="1" destOrd="0" presId="urn:microsoft.com/office/officeart/2005/8/layout/hList7#2"/>
    <dgm:cxn modelId="{2E6091EE-1FD3-4B1D-8593-5401EBB85DF5}" type="presOf" srcId="{C3F868BF-5CC5-415C-AB7F-9916B9D2CC72}" destId="{ACED1BAD-19B1-4E5D-A41A-116816B2E911}" srcOrd="0" destOrd="0" presId="urn:microsoft.com/office/officeart/2005/8/layout/hList7#2"/>
    <dgm:cxn modelId="{A1DDAC92-C9A5-43BA-9890-0A897E8A767D}" type="presOf" srcId="{C3F868BF-5CC5-415C-AB7F-9916B9D2CC72}" destId="{EE9363D9-057C-46B6-94B3-556B47A777C0}" srcOrd="1" destOrd="0" presId="urn:microsoft.com/office/officeart/2005/8/layout/hList7#2"/>
    <dgm:cxn modelId="{62720CFD-07C0-48E4-B932-1A8FF712D99E}" srcId="{994D044C-913C-4854-92ED-91228CAADD3F}" destId="{A75999B8-0B5B-451E-873B-08352F7551CA}" srcOrd="3" destOrd="0" parTransId="{5A82A43B-E158-41AE-8767-6D2435CB8CAA}" sibTransId="{BCBC4607-4311-494B-AD0A-7812989894A4}"/>
    <dgm:cxn modelId="{03709B5F-DF8A-45D7-8368-F228C7CA1D22}" type="presOf" srcId="{8D9BB218-4857-44CB-A455-C817214E091B}" destId="{CC0C8EB4-22AE-4E92-BCFE-CFA343ECE304}" srcOrd="0" destOrd="0" presId="urn:microsoft.com/office/officeart/2005/8/layout/hList7#2"/>
    <dgm:cxn modelId="{2D9F4ED2-1D91-45E6-9A7A-980C90D11B8A}" type="presOf" srcId="{A75999B8-0B5B-451E-873B-08352F7551CA}" destId="{1ADB731F-C11D-4D22-BAF1-10CEC9CADDF3}" srcOrd="0" destOrd="0" presId="urn:microsoft.com/office/officeart/2005/8/layout/hList7#2"/>
    <dgm:cxn modelId="{B5934BD0-6E90-464D-A9DA-9B5981CA0B05}" type="presOf" srcId="{994D044C-913C-4854-92ED-91228CAADD3F}" destId="{E541AF1F-9904-43F2-8CFC-7F4F7F6BAA70}" srcOrd="0" destOrd="0" presId="urn:microsoft.com/office/officeart/2005/8/layout/hList7#2"/>
    <dgm:cxn modelId="{5B21B58D-CF90-4CE9-AE80-8E445FA7B98C}" srcId="{994D044C-913C-4854-92ED-91228CAADD3F}" destId="{8D9BB218-4857-44CB-A455-C817214E091B}" srcOrd="1" destOrd="0" parTransId="{5FF56C61-9932-475A-B09B-C061883646E6}" sibTransId="{570424C5-1D7B-4763-8720-4B2848400850}"/>
    <dgm:cxn modelId="{F9161D1E-72EE-47DD-A306-27E2AD0F0CDF}" type="presOf" srcId="{8D9BB218-4857-44CB-A455-C817214E091B}" destId="{B2F2E14F-CCF6-47E0-8E90-5BC36AC77ED4}" srcOrd="1" destOrd="0" presId="urn:microsoft.com/office/officeart/2005/8/layout/hList7#2"/>
    <dgm:cxn modelId="{98BDCD0F-2882-4B8B-906D-33A99AB2AEE1}" type="presOf" srcId="{F7067410-71C8-487C-A610-6E8BEB54C34D}" destId="{5330AFF9-E230-415C-84C7-316F34C18AC5}" srcOrd="0" destOrd="0" presId="urn:microsoft.com/office/officeart/2005/8/layout/hList7#2"/>
    <dgm:cxn modelId="{832F31F9-A105-4816-9CF0-FBCA3078B989}" type="presOf" srcId="{570424C5-1D7B-4763-8720-4B2848400850}" destId="{3A0BB4CC-DF5A-4F7D-94A5-0EB39ED323CB}" srcOrd="0" destOrd="0" presId="urn:microsoft.com/office/officeart/2005/8/layout/hList7#2"/>
    <dgm:cxn modelId="{6C4ACE52-57C0-495A-B296-AB64A0C59F17}" type="presOf" srcId="{29F560F1-8195-49AE-9176-D02D992BAE7B}" destId="{0AC21A9D-A010-43E8-ABA3-26B7E4A64326}" srcOrd="0" destOrd="0" presId="urn:microsoft.com/office/officeart/2005/8/layout/hList7#2"/>
    <dgm:cxn modelId="{3257BC0D-73B0-4AE7-ACE2-2305C4E502F9}" srcId="{994D044C-913C-4854-92ED-91228CAADD3F}" destId="{C3F868BF-5CC5-415C-AB7F-9916B9D2CC72}" srcOrd="0" destOrd="0" parTransId="{13FD446F-6A18-43A8-A1B4-A2F3CAF7C020}" sibTransId="{F46CE206-8E32-4778-B9D2-46F187B24013}"/>
    <dgm:cxn modelId="{80B3F757-BBF1-4052-BD3D-DDF034691ACE}" type="presOf" srcId="{F7067410-71C8-487C-A610-6E8BEB54C34D}" destId="{D5FBF31D-B1DA-4F2F-8330-156CDF99B73C}" srcOrd="1" destOrd="0" presId="urn:microsoft.com/office/officeart/2005/8/layout/hList7#2"/>
    <dgm:cxn modelId="{F0C38FB7-C657-4C56-B3DF-A210A8EFA97F}" type="presParOf" srcId="{E541AF1F-9904-43F2-8CFC-7F4F7F6BAA70}" destId="{B3FB77A0-AB7A-4D1B-AC07-0C704A7A73B2}" srcOrd="0" destOrd="0" presId="urn:microsoft.com/office/officeart/2005/8/layout/hList7#2"/>
    <dgm:cxn modelId="{823B5630-C295-4117-8F42-D79576DAAE8C}" type="presParOf" srcId="{E541AF1F-9904-43F2-8CFC-7F4F7F6BAA70}" destId="{1D36EB8B-70F9-44EE-88E0-0C8685BE21E2}" srcOrd="1" destOrd="0" presId="urn:microsoft.com/office/officeart/2005/8/layout/hList7#2"/>
    <dgm:cxn modelId="{48AC0C64-1172-4310-8C81-C5BEAF6D96B1}" type="presParOf" srcId="{1D36EB8B-70F9-44EE-88E0-0C8685BE21E2}" destId="{90EF5FEF-0C4B-4337-8A22-1AAD9E0626AB}" srcOrd="0" destOrd="0" presId="urn:microsoft.com/office/officeart/2005/8/layout/hList7#2"/>
    <dgm:cxn modelId="{286BCC8F-9971-49A3-8D77-E4D16AF1C13A}" type="presParOf" srcId="{90EF5FEF-0C4B-4337-8A22-1AAD9E0626AB}" destId="{ACED1BAD-19B1-4E5D-A41A-116816B2E911}" srcOrd="0" destOrd="0" presId="urn:microsoft.com/office/officeart/2005/8/layout/hList7#2"/>
    <dgm:cxn modelId="{0F3FDD9A-35A3-4978-B3ED-568E34E0963B}" type="presParOf" srcId="{90EF5FEF-0C4B-4337-8A22-1AAD9E0626AB}" destId="{EE9363D9-057C-46B6-94B3-556B47A777C0}" srcOrd="1" destOrd="0" presId="urn:microsoft.com/office/officeart/2005/8/layout/hList7#2"/>
    <dgm:cxn modelId="{256159E8-75CB-45C0-9031-F5570E87C9E2}" type="presParOf" srcId="{90EF5FEF-0C4B-4337-8A22-1AAD9E0626AB}" destId="{3430E0F9-FE55-435E-9D3C-9B130500FBB5}" srcOrd="2" destOrd="0" presId="urn:microsoft.com/office/officeart/2005/8/layout/hList7#2"/>
    <dgm:cxn modelId="{9313B11C-B0E0-483A-8090-A9605C655B61}" type="presParOf" srcId="{90EF5FEF-0C4B-4337-8A22-1AAD9E0626AB}" destId="{88231F22-A9ED-4C60-A064-653E0673EDDE}" srcOrd="3" destOrd="0" presId="urn:microsoft.com/office/officeart/2005/8/layout/hList7#2"/>
    <dgm:cxn modelId="{3970E271-EC28-4D51-8269-049B1EA3CB3F}" type="presParOf" srcId="{1D36EB8B-70F9-44EE-88E0-0C8685BE21E2}" destId="{C33B72FC-D8E6-41E0-AEF8-5A88D5B8D0C7}" srcOrd="1" destOrd="0" presId="urn:microsoft.com/office/officeart/2005/8/layout/hList7#2"/>
    <dgm:cxn modelId="{C8CD981E-0168-45B5-9697-06242D8E7018}" type="presParOf" srcId="{1D36EB8B-70F9-44EE-88E0-0C8685BE21E2}" destId="{AC7FDCB9-C136-4395-83C2-21ECD70D3DC9}" srcOrd="2" destOrd="0" presId="urn:microsoft.com/office/officeart/2005/8/layout/hList7#2"/>
    <dgm:cxn modelId="{6EDA881C-6D69-462B-B12B-CA5B41AA5345}" type="presParOf" srcId="{AC7FDCB9-C136-4395-83C2-21ECD70D3DC9}" destId="{CC0C8EB4-22AE-4E92-BCFE-CFA343ECE304}" srcOrd="0" destOrd="0" presId="urn:microsoft.com/office/officeart/2005/8/layout/hList7#2"/>
    <dgm:cxn modelId="{EA4FC741-63C0-4D2B-B5C5-6B0C43A77EAE}" type="presParOf" srcId="{AC7FDCB9-C136-4395-83C2-21ECD70D3DC9}" destId="{B2F2E14F-CCF6-47E0-8E90-5BC36AC77ED4}" srcOrd="1" destOrd="0" presId="urn:microsoft.com/office/officeart/2005/8/layout/hList7#2"/>
    <dgm:cxn modelId="{C39D938B-E0A2-457E-AE6D-3360C9BF0FB4}" type="presParOf" srcId="{AC7FDCB9-C136-4395-83C2-21ECD70D3DC9}" destId="{443845D9-C09A-499E-B3A8-EA3EF67A54F4}" srcOrd="2" destOrd="0" presId="urn:microsoft.com/office/officeart/2005/8/layout/hList7#2"/>
    <dgm:cxn modelId="{36814449-026D-4696-8EAF-E5DA73A619C7}" type="presParOf" srcId="{AC7FDCB9-C136-4395-83C2-21ECD70D3DC9}" destId="{A64C048D-C407-4578-9D7C-34BF4ED69263}" srcOrd="3" destOrd="0" presId="urn:microsoft.com/office/officeart/2005/8/layout/hList7#2"/>
    <dgm:cxn modelId="{F482910D-1F61-4935-9A80-3C3D72D04679}" type="presParOf" srcId="{1D36EB8B-70F9-44EE-88E0-0C8685BE21E2}" destId="{3A0BB4CC-DF5A-4F7D-94A5-0EB39ED323CB}" srcOrd="3" destOrd="0" presId="urn:microsoft.com/office/officeart/2005/8/layout/hList7#2"/>
    <dgm:cxn modelId="{12A318DE-7D21-4BB1-B387-6C2D84092549}" type="presParOf" srcId="{1D36EB8B-70F9-44EE-88E0-0C8685BE21E2}" destId="{71301C9A-B56F-43C9-82C6-851E0D02F5F7}" srcOrd="4" destOrd="0" presId="urn:microsoft.com/office/officeart/2005/8/layout/hList7#2"/>
    <dgm:cxn modelId="{EE75BF8D-EE03-4C0C-BD5F-1BD7DE2446C3}" type="presParOf" srcId="{71301C9A-B56F-43C9-82C6-851E0D02F5F7}" destId="{5330AFF9-E230-415C-84C7-316F34C18AC5}" srcOrd="0" destOrd="0" presId="urn:microsoft.com/office/officeart/2005/8/layout/hList7#2"/>
    <dgm:cxn modelId="{B37316F6-2C95-4918-9649-28885A91C1C9}" type="presParOf" srcId="{71301C9A-B56F-43C9-82C6-851E0D02F5F7}" destId="{D5FBF31D-B1DA-4F2F-8330-156CDF99B73C}" srcOrd="1" destOrd="0" presId="urn:microsoft.com/office/officeart/2005/8/layout/hList7#2"/>
    <dgm:cxn modelId="{B6C07134-C980-49EC-B7BE-326809ABEC82}" type="presParOf" srcId="{71301C9A-B56F-43C9-82C6-851E0D02F5F7}" destId="{36C32AF1-CD3F-40AB-BB49-DEDB92FE82EA}" srcOrd="2" destOrd="0" presId="urn:microsoft.com/office/officeart/2005/8/layout/hList7#2"/>
    <dgm:cxn modelId="{DE3AE6F3-383A-4948-AF71-128617F0CD16}" type="presParOf" srcId="{71301C9A-B56F-43C9-82C6-851E0D02F5F7}" destId="{A835D64A-A999-449F-A642-D9A920DF9FD4}" srcOrd="3" destOrd="0" presId="urn:microsoft.com/office/officeart/2005/8/layout/hList7#2"/>
    <dgm:cxn modelId="{A7B681B7-88B6-423E-95AF-81FB03822096}" type="presParOf" srcId="{1D36EB8B-70F9-44EE-88E0-0C8685BE21E2}" destId="{0AC21A9D-A010-43E8-ABA3-26B7E4A64326}" srcOrd="5" destOrd="0" presId="urn:microsoft.com/office/officeart/2005/8/layout/hList7#2"/>
    <dgm:cxn modelId="{98AC6C5B-9369-4084-976D-C4FF60484991}" type="presParOf" srcId="{1D36EB8B-70F9-44EE-88E0-0C8685BE21E2}" destId="{732D2600-EE18-41B4-A44F-C9463A7759E4}" srcOrd="6" destOrd="0" presId="urn:microsoft.com/office/officeart/2005/8/layout/hList7#2"/>
    <dgm:cxn modelId="{14314C25-DB7A-473B-9CC0-1C58F97930CD}" type="presParOf" srcId="{732D2600-EE18-41B4-A44F-C9463A7759E4}" destId="{1ADB731F-C11D-4D22-BAF1-10CEC9CADDF3}" srcOrd="0" destOrd="0" presId="urn:microsoft.com/office/officeart/2005/8/layout/hList7#2"/>
    <dgm:cxn modelId="{2162DC93-F630-47D0-AAD6-C0A1676AE5A5}" type="presParOf" srcId="{732D2600-EE18-41B4-A44F-C9463A7759E4}" destId="{FFD8E59B-707F-4C3F-814A-2667FC0F9A4B}" srcOrd="1" destOrd="0" presId="urn:microsoft.com/office/officeart/2005/8/layout/hList7#2"/>
    <dgm:cxn modelId="{44A24583-B3B2-4661-8305-CA714B043807}" type="presParOf" srcId="{732D2600-EE18-41B4-A44F-C9463A7759E4}" destId="{EBAE0684-6FFB-42E9-AD9D-0BDD6BC1EDAF}" srcOrd="2" destOrd="0" presId="urn:microsoft.com/office/officeart/2005/8/layout/hList7#2"/>
    <dgm:cxn modelId="{5AC6EE74-F806-4FC7-8732-7DFF02BE73C3}" type="presParOf" srcId="{732D2600-EE18-41B4-A44F-C9463A7759E4}" destId="{822368A2-AF6C-4DF2-927E-0E91412A4511}" srcOrd="3" destOrd="0" presId="urn:microsoft.com/office/officeart/2005/8/layout/hList7#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BAC82D-F609-4E85-BB05-BCA2F0212422}" type="doc">
      <dgm:prSet loTypeId="urn:microsoft.com/office/officeart/2005/8/layout/matrix1" loCatId="matrix" qsTypeId="urn:microsoft.com/office/officeart/2005/8/quickstyle/3d4" qsCatId="3D" csTypeId="urn:microsoft.com/office/officeart/2005/8/colors/accent1_2" csCatId="accent1" phldr="1"/>
      <dgm:spPr/>
      <dgm:t>
        <a:bodyPr/>
        <a:lstStyle/>
        <a:p>
          <a:endParaRPr lang="en-CA"/>
        </a:p>
      </dgm:t>
    </dgm:pt>
    <dgm:pt modelId="{155BB84E-F19B-47A5-804E-A6B82C3A5BD8}">
      <dgm:prSet phldrT="[Text]"/>
      <dgm:spPr/>
      <dgm:t>
        <a:bodyPr/>
        <a:lstStyle/>
        <a:p>
          <a:r>
            <a:rPr lang="en-CA" dirty="0" smtClean="0"/>
            <a:t>Easy To Use</a:t>
          </a:r>
          <a:endParaRPr lang="en-CA" dirty="0"/>
        </a:p>
      </dgm:t>
    </dgm:pt>
    <dgm:pt modelId="{DE057FCD-4CD1-4B88-A8FE-7D469C2A8ED6}" type="parTrans" cxnId="{B628F162-BCDE-4029-B192-A7BAE7FE3DE4}">
      <dgm:prSet/>
      <dgm:spPr/>
      <dgm:t>
        <a:bodyPr/>
        <a:lstStyle/>
        <a:p>
          <a:endParaRPr lang="en-CA"/>
        </a:p>
      </dgm:t>
    </dgm:pt>
    <dgm:pt modelId="{369770F6-0B1F-4521-8F76-FD245901BCD9}" type="sibTrans" cxnId="{B628F162-BCDE-4029-B192-A7BAE7FE3DE4}">
      <dgm:prSet/>
      <dgm:spPr/>
      <dgm:t>
        <a:bodyPr/>
        <a:lstStyle/>
        <a:p>
          <a:endParaRPr lang="en-CA"/>
        </a:p>
      </dgm:t>
    </dgm:pt>
    <dgm:pt modelId="{249EDF73-2759-4BF5-AA5C-0610EB3F129E}">
      <dgm:prSet phldrT="[Text]"/>
      <dgm:spPr/>
      <dgm:t>
        <a:bodyPr/>
        <a:lstStyle/>
        <a:p>
          <a:r>
            <a:rPr lang="en-CA" dirty="0" smtClean="0"/>
            <a:t>High Sensitivity</a:t>
          </a:r>
          <a:endParaRPr lang="en-CA" dirty="0"/>
        </a:p>
      </dgm:t>
    </dgm:pt>
    <dgm:pt modelId="{2726806F-408A-4D4F-BDC6-27F20D0D0418}" type="parTrans" cxnId="{234D2E4A-E8F7-4FCF-9F77-63DA601D85A6}">
      <dgm:prSet/>
      <dgm:spPr/>
      <dgm:t>
        <a:bodyPr/>
        <a:lstStyle/>
        <a:p>
          <a:endParaRPr lang="en-CA"/>
        </a:p>
      </dgm:t>
    </dgm:pt>
    <dgm:pt modelId="{A521B774-917F-4300-8148-2D1FB6551E75}" type="sibTrans" cxnId="{234D2E4A-E8F7-4FCF-9F77-63DA601D85A6}">
      <dgm:prSet/>
      <dgm:spPr/>
      <dgm:t>
        <a:bodyPr/>
        <a:lstStyle/>
        <a:p>
          <a:endParaRPr lang="en-CA"/>
        </a:p>
      </dgm:t>
    </dgm:pt>
    <dgm:pt modelId="{1CE20B1C-3C1F-4A9D-B15D-0345687FA0F2}">
      <dgm:prSet phldrT="[Text]"/>
      <dgm:spPr/>
      <dgm:t>
        <a:bodyPr/>
        <a:lstStyle/>
        <a:p>
          <a:r>
            <a:rPr lang="en-CA" dirty="0" smtClean="0"/>
            <a:t>Large Memory Capacity</a:t>
          </a:r>
          <a:endParaRPr lang="en-CA" dirty="0"/>
        </a:p>
      </dgm:t>
    </dgm:pt>
    <dgm:pt modelId="{A7887EB6-A50B-4E7B-A5D0-D25401C8B95A}" type="parTrans" cxnId="{C637C4D4-A6AA-4DF7-A1A1-087B29604575}">
      <dgm:prSet/>
      <dgm:spPr/>
      <dgm:t>
        <a:bodyPr/>
        <a:lstStyle/>
        <a:p>
          <a:endParaRPr lang="en-CA"/>
        </a:p>
      </dgm:t>
    </dgm:pt>
    <dgm:pt modelId="{487F231D-4FF7-4699-9238-8BE107A3B4CA}" type="sibTrans" cxnId="{C637C4D4-A6AA-4DF7-A1A1-087B29604575}">
      <dgm:prSet/>
      <dgm:spPr/>
      <dgm:t>
        <a:bodyPr/>
        <a:lstStyle/>
        <a:p>
          <a:endParaRPr lang="en-CA"/>
        </a:p>
      </dgm:t>
    </dgm:pt>
    <dgm:pt modelId="{DE388A5D-80C3-4A01-A312-17A8B20F87A1}">
      <dgm:prSet phldrT="[Text]"/>
      <dgm:spPr/>
      <dgm:t>
        <a:bodyPr/>
        <a:lstStyle/>
        <a:p>
          <a:r>
            <a:rPr lang="en-CA" dirty="0" smtClean="0"/>
            <a:t>Low Power Consumption</a:t>
          </a:r>
          <a:endParaRPr lang="en-CA" dirty="0"/>
        </a:p>
      </dgm:t>
    </dgm:pt>
    <dgm:pt modelId="{55693F78-63B5-4322-9B48-A90FFB364BD7}" type="parTrans" cxnId="{F9216A26-2BE3-49CE-B3BF-EECEACB0DF41}">
      <dgm:prSet/>
      <dgm:spPr/>
      <dgm:t>
        <a:bodyPr/>
        <a:lstStyle/>
        <a:p>
          <a:endParaRPr lang="en-CA"/>
        </a:p>
      </dgm:t>
    </dgm:pt>
    <dgm:pt modelId="{DBE16A4B-9105-46AF-A06D-5D573F2E9263}" type="sibTrans" cxnId="{F9216A26-2BE3-49CE-B3BF-EECEACB0DF41}">
      <dgm:prSet/>
      <dgm:spPr/>
      <dgm:t>
        <a:bodyPr/>
        <a:lstStyle/>
        <a:p>
          <a:endParaRPr lang="en-CA"/>
        </a:p>
      </dgm:t>
    </dgm:pt>
    <dgm:pt modelId="{E65F5685-884C-44D5-A07B-927C5DAB387C}">
      <dgm:prSet phldrT="[Text]"/>
      <dgm:spPr/>
      <dgm:t>
        <a:bodyPr/>
        <a:lstStyle/>
        <a:p>
          <a:r>
            <a:rPr lang="en-CA" dirty="0" smtClean="0"/>
            <a:t>Powerful Data Processing</a:t>
          </a:r>
          <a:endParaRPr lang="en-CA" dirty="0"/>
        </a:p>
      </dgm:t>
    </dgm:pt>
    <dgm:pt modelId="{A20CEA38-06C5-4B88-94B9-E00D1B8FD798}" type="parTrans" cxnId="{F139F530-927F-4E2F-A71A-D59880CE76E9}">
      <dgm:prSet/>
      <dgm:spPr/>
      <dgm:t>
        <a:bodyPr/>
        <a:lstStyle/>
        <a:p>
          <a:endParaRPr lang="en-CA"/>
        </a:p>
      </dgm:t>
    </dgm:pt>
    <dgm:pt modelId="{E157D082-BC90-402E-8958-4B7862C658C7}" type="sibTrans" cxnId="{F139F530-927F-4E2F-A71A-D59880CE76E9}">
      <dgm:prSet/>
      <dgm:spPr/>
      <dgm:t>
        <a:bodyPr/>
        <a:lstStyle/>
        <a:p>
          <a:endParaRPr lang="en-CA"/>
        </a:p>
      </dgm:t>
    </dgm:pt>
    <dgm:pt modelId="{0F42AF2E-48CF-4967-83AE-AD7D080E3739}" type="pres">
      <dgm:prSet presAssocID="{7DBAC82D-F609-4E85-BB05-BCA2F0212422}" presName="diagram" presStyleCnt="0">
        <dgm:presLayoutVars>
          <dgm:chMax val="1"/>
          <dgm:dir/>
          <dgm:animLvl val="ctr"/>
          <dgm:resizeHandles val="exact"/>
        </dgm:presLayoutVars>
      </dgm:prSet>
      <dgm:spPr/>
      <dgm:t>
        <a:bodyPr/>
        <a:lstStyle/>
        <a:p>
          <a:endParaRPr lang="en-CA"/>
        </a:p>
      </dgm:t>
    </dgm:pt>
    <dgm:pt modelId="{5A1F03AF-55C8-4044-A9A4-39462A313D27}" type="pres">
      <dgm:prSet presAssocID="{7DBAC82D-F609-4E85-BB05-BCA2F0212422}" presName="matrix" presStyleCnt="0"/>
      <dgm:spPr/>
    </dgm:pt>
    <dgm:pt modelId="{1865EF64-1599-4BD3-934B-2D2663E83DEA}" type="pres">
      <dgm:prSet presAssocID="{7DBAC82D-F609-4E85-BB05-BCA2F0212422}" presName="tile1" presStyleLbl="node1" presStyleIdx="0" presStyleCnt="4"/>
      <dgm:spPr/>
      <dgm:t>
        <a:bodyPr/>
        <a:lstStyle/>
        <a:p>
          <a:endParaRPr lang="en-CA"/>
        </a:p>
      </dgm:t>
    </dgm:pt>
    <dgm:pt modelId="{BF9469F4-C068-4B97-9E29-8E624B86D41E}" type="pres">
      <dgm:prSet presAssocID="{7DBAC82D-F609-4E85-BB05-BCA2F0212422}" presName="tile1text" presStyleLbl="node1" presStyleIdx="0" presStyleCnt="4">
        <dgm:presLayoutVars>
          <dgm:chMax val="0"/>
          <dgm:chPref val="0"/>
          <dgm:bulletEnabled val="1"/>
        </dgm:presLayoutVars>
      </dgm:prSet>
      <dgm:spPr/>
      <dgm:t>
        <a:bodyPr/>
        <a:lstStyle/>
        <a:p>
          <a:endParaRPr lang="en-CA"/>
        </a:p>
      </dgm:t>
    </dgm:pt>
    <dgm:pt modelId="{6BC52A38-B1EB-44FA-9576-27B6FC61751D}" type="pres">
      <dgm:prSet presAssocID="{7DBAC82D-F609-4E85-BB05-BCA2F0212422}" presName="tile2" presStyleLbl="node1" presStyleIdx="1" presStyleCnt="4"/>
      <dgm:spPr/>
      <dgm:t>
        <a:bodyPr/>
        <a:lstStyle/>
        <a:p>
          <a:endParaRPr lang="en-CA"/>
        </a:p>
      </dgm:t>
    </dgm:pt>
    <dgm:pt modelId="{AA888479-6FCC-499D-BE44-B56C36E67E19}" type="pres">
      <dgm:prSet presAssocID="{7DBAC82D-F609-4E85-BB05-BCA2F0212422}" presName="tile2text" presStyleLbl="node1" presStyleIdx="1" presStyleCnt="4">
        <dgm:presLayoutVars>
          <dgm:chMax val="0"/>
          <dgm:chPref val="0"/>
          <dgm:bulletEnabled val="1"/>
        </dgm:presLayoutVars>
      </dgm:prSet>
      <dgm:spPr/>
      <dgm:t>
        <a:bodyPr/>
        <a:lstStyle/>
        <a:p>
          <a:endParaRPr lang="en-CA"/>
        </a:p>
      </dgm:t>
    </dgm:pt>
    <dgm:pt modelId="{B6F3F8C5-5D22-44C4-A208-8BD8842F23E5}" type="pres">
      <dgm:prSet presAssocID="{7DBAC82D-F609-4E85-BB05-BCA2F0212422}" presName="tile3" presStyleLbl="node1" presStyleIdx="2" presStyleCnt="4"/>
      <dgm:spPr/>
      <dgm:t>
        <a:bodyPr/>
        <a:lstStyle/>
        <a:p>
          <a:endParaRPr lang="en-CA"/>
        </a:p>
      </dgm:t>
    </dgm:pt>
    <dgm:pt modelId="{F292F528-D259-454A-AADB-C1690EE67BEF}" type="pres">
      <dgm:prSet presAssocID="{7DBAC82D-F609-4E85-BB05-BCA2F0212422}" presName="tile3text" presStyleLbl="node1" presStyleIdx="2" presStyleCnt="4">
        <dgm:presLayoutVars>
          <dgm:chMax val="0"/>
          <dgm:chPref val="0"/>
          <dgm:bulletEnabled val="1"/>
        </dgm:presLayoutVars>
      </dgm:prSet>
      <dgm:spPr/>
      <dgm:t>
        <a:bodyPr/>
        <a:lstStyle/>
        <a:p>
          <a:endParaRPr lang="en-CA"/>
        </a:p>
      </dgm:t>
    </dgm:pt>
    <dgm:pt modelId="{BA815C12-ACEC-4EC5-99E2-AC05AE427B02}" type="pres">
      <dgm:prSet presAssocID="{7DBAC82D-F609-4E85-BB05-BCA2F0212422}" presName="tile4" presStyleLbl="node1" presStyleIdx="3" presStyleCnt="4"/>
      <dgm:spPr/>
      <dgm:t>
        <a:bodyPr/>
        <a:lstStyle/>
        <a:p>
          <a:endParaRPr lang="en-CA"/>
        </a:p>
      </dgm:t>
    </dgm:pt>
    <dgm:pt modelId="{F37EF436-8619-4C32-9CCF-993963BCC8B8}" type="pres">
      <dgm:prSet presAssocID="{7DBAC82D-F609-4E85-BB05-BCA2F0212422}" presName="tile4text" presStyleLbl="node1" presStyleIdx="3" presStyleCnt="4">
        <dgm:presLayoutVars>
          <dgm:chMax val="0"/>
          <dgm:chPref val="0"/>
          <dgm:bulletEnabled val="1"/>
        </dgm:presLayoutVars>
      </dgm:prSet>
      <dgm:spPr/>
      <dgm:t>
        <a:bodyPr/>
        <a:lstStyle/>
        <a:p>
          <a:endParaRPr lang="en-CA"/>
        </a:p>
      </dgm:t>
    </dgm:pt>
    <dgm:pt modelId="{412FBBCD-0939-4E24-BD84-4420324BD627}" type="pres">
      <dgm:prSet presAssocID="{7DBAC82D-F609-4E85-BB05-BCA2F0212422}" presName="centerTile" presStyleLbl="fgShp" presStyleIdx="0" presStyleCnt="1" custScaleX="141748">
        <dgm:presLayoutVars>
          <dgm:chMax val="0"/>
          <dgm:chPref val="0"/>
        </dgm:presLayoutVars>
      </dgm:prSet>
      <dgm:spPr/>
      <dgm:t>
        <a:bodyPr/>
        <a:lstStyle/>
        <a:p>
          <a:endParaRPr lang="en-CA"/>
        </a:p>
      </dgm:t>
    </dgm:pt>
  </dgm:ptLst>
  <dgm:cxnLst>
    <dgm:cxn modelId="{B628F162-BCDE-4029-B192-A7BAE7FE3DE4}" srcId="{7DBAC82D-F609-4E85-BB05-BCA2F0212422}" destId="{155BB84E-F19B-47A5-804E-A6B82C3A5BD8}" srcOrd="0" destOrd="0" parTransId="{DE057FCD-4CD1-4B88-A8FE-7D469C2A8ED6}" sibTransId="{369770F6-0B1F-4521-8F76-FD245901BCD9}"/>
    <dgm:cxn modelId="{0A09D712-6AA2-46E7-81F9-D0CB66F398A1}" type="presOf" srcId="{E65F5685-884C-44D5-A07B-927C5DAB387C}" destId="{BA815C12-ACEC-4EC5-99E2-AC05AE427B02}" srcOrd="0" destOrd="0" presId="urn:microsoft.com/office/officeart/2005/8/layout/matrix1"/>
    <dgm:cxn modelId="{F139F530-927F-4E2F-A71A-D59880CE76E9}" srcId="{155BB84E-F19B-47A5-804E-A6B82C3A5BD8}" destId="{E65F5685-884C-44D5-A07B-927C5DAB387C}" srcOrd="3" destOrd="0" parTransId="{A20CEA38-06C5-4B88-94B9-E00D1B8FD798}" sibTransId="{E157D082-BC90-402E-8958-4B7862C658C7}"/>
    <dgm:cxn modelId="{DA499E78-803B-4A09-B7FE-971F9C51206A}" type="presOf" srcId="{1CE20B1C-3C1F-4A9D-B15D-0345687FA0F2}" destId="{AA888479-6FCC-499D-BE44-B56C36E67E19}" srcOrd="1" destOrd="0" presId="urn:microsoft.com/office/officeart/2005/8/layout/matrix1"/>
    <dgm:cxn modelId="{D8DAEBCB-7ADC-470E-BA1A-503F1791558B}" type="presOf" srcId="{249EDF73-2759-4BF5-AA5C-0610EB3F129E}" destId="{BF9469F4-C068-4B97-9E29-8E624B86D41E}" srcOrd="1" destOrd="0" presId="urn:microsoft.com/office/officeart/2005/8/layout/matrix1"/>
    <dgm:cxn modelId="{234D2E4A-E8F7-4FCF-9F77-63DA601D85A6}" srcId="{155BB84E-F19B-47A5-804E-A6B82C3A5BD8}" destId="{249EDF73-2759-4BF5-AA5C-0610EB3F129E}" srcOrd="0" destOrd="0" parTransId="{2726806F-408A-4D4F-BDC6-27F20D0D0418}" sibTransId="{A521B774-917F-4300-8148-2D1FB6551E75}"/>
    <dgm:cxn modelId="{36FDBFBC-4549-4577-AD60-245800CEA745}" type="presOf" srcId="{E65F5685-884C-44D5-A07B-927C5DAB387C}" destId="{F37EF436-8619-4C32-9CCF-993963BCC8B8}" srcOrd="1" destOrd="0" presId="urn:microsoft.com/office/officeart/2005/8/layout/matrix1"/>
    <dgm:cxn modelId="{D4AE4F64-250B-45B4-A04F-DEAD06DCD5EE}" type="presOf" srcId="{155BB84E-F19B-47A5-804E-A6B82C3A5BD8}" destId="{412FBBCD-0939-4E24-BD84-4420324BD627}" srcOrd="0" destOrd="0" presId="urn:microsoft.com/office/officeart/2005/8/layout/matrix1"/>
    <dgm:cxn modelId="{F9216A26-2BE3-49CE-B3BF-EECEACB0DF41}" srcId="{155BB84E-F19B-47A5-804E-A6B82C3A5BD8}" destId="{DE388A5D-80C3-4A01-A312-17A8B20F87A1}" srcOrd="2" destOrd="0" parTransId="{55693F78-63B5-4322-9B48-A90FFB364BD7}" sibTransId="{DBE16A4B-9105-46AF-A06D-5D573F2E9263}"/>
    <dgm:cxn modelId="{C637C4D4-A6AA-4DF7-A1A1-087B29604575}" srcId="{155BB84E-F19B-47A5-804E-A6B82C3A5BD8}" destId="{1CE20B1C-3C1F-4A9D-B15D-0345687FA0F2}" srcOrd="1" destOrd="0" parTransId="{A7887EB6-A50B-4E7B-A5D0-D25401C8B95A}" sibTransId="{487F231D-4FF7-4699-9238-8BE107A3B4CA}"/>
    <dgm:cxn modelId="{975AB18F-9E32-4767-972E-7EDA355DCA11}" type="presOf" srcId="{DE388A5D-80C3-4A01-A312-17A8B20F87A1}" destId="{F292F528-D259-454A-AADB-C1690EE67BEF}" srcOrd="1" destOrd="0" presId="urn:microsoft.com/office/officeart/2005/8/layout/matrix1"/>
    <dgm:cxn modelId="{D4AC4F91-B0BE-43DC-A90A-EA4535FD160D}" type="presOf" srcId="{249EDF73-2759-4BF5-AA5C-0610EB3F129E}" destId="{1865EF64-1599-4BD3-934B-2D2663E83DEA}" srcOrd="0" destOrd="0" presId="urn:microsoft.com/office/officeart/2005/8/layout/matrix1"/>
    <dgm:cxn modelId="{19375542-68AA-4F43-B4FF-8BD8FE6F0207}" type="presOf" srcId="{DE388A5D-80C3-4A01-A312-17A8B20F87A1}" destId="{B6F3F8C5-5D22-44C4-A208-8BD8842F23E5}" srcOrd="0" destOrd="0" presId="urn:microsoft.com/office/officeart/2005/8/layout/matrix1"/>
    <dgm:cxn modelId="{A6D87B39-62E6-4129-9847-E45BFD2EF1F0}" type="presOf" srcId="{1CE20B1C-3C1F-4A9D-B15D-0345687FA0F2}" destId="{6BC52A38-B1EB-44FA-9576-27B6FC61751D}" srcOrd="0" destOrd="0" presId="urn:microsoft.com/office/officeart/2005/8/layout/matrix1"/>
    <dgm:cxn modelId="{C119E3B8-3C7C-49DC-9E2E-454A4656BA76}" type="presOf" srcId="{7DBAC82D-F609-4E85-BB05-BCA2F0212422}" destId="{0F42AF2E-48CF-4967-83AE-AD7D080E3739}" srcOrd="0" destOrd="0" presId="urn:microsoft.com/office/officeart/2005/8/layout/matrix1"/>
    <dgm:cxn modelId="{7CD7CDB6-7477-4B5B-A3E0-071AF2864AB4}" type="presParOf" srcId="{0F42AF2E-48CF-4967-83AE-AD7D080E3739}" destId="{5A1F03AF-55C8-4044-A9A4-39462A313D27}" srcOrd="0" destOrd="0" presId="urn:microsoft.com/office/officeart/2005/8/layout/matrix1"/>
    <dgm:cxn modelId="{641BBACE-0C7B-4A34-83C5-F01286A2AA0F}" type="presParOf" srcId="{5A1F03AF-55C8-4044-A9A4-39462A313D27}" destId="{1865EF64-1599-4BD3-934B-2D2663E83DEA}" srcOrd="0" destOrd="0" presId="urn:microsoft.com/office/officeart/2005/8/layout/matrix1"/>
    <dgm:cxn modelId="{651F3B23-2AED-464A-B0DA-09C715322F7C}" type="presParOf" srcId="{5A1F03AF-55C8-4044-A9A4-39462A313D27}" destId="{BF9469F4-C068-4B97-9E29-8E624B86D41E}" srcOrd="1" destOrd="0" presId="urn:microsoft.com/office/officeart/2005/8/layout/matrix1"/>
    <dgm:cxn modelId="{F4DE712D-DCB7-46F5-9307-33D0847EF668}" type="presParOf" srcId="{5A1F03AF-55C8-4044-A9A4-39462A313D27}" destId="{6BC52A38-B1EB-44FA-9576-27B6FC61751D}" srcOrd="2" destOrd="0" presId="urn:microsoft.com/office/officeart/2005/8/layout/matrix1"/>
    <dgm:cxn modelId="{040838AD-0532-4D71-8A2D-D04A44B4D404}" type="presParOf" srcId="{5A1F03AF-55C8-4044-A9A4-39462A313D27}" destId="{AA888479-6FCC-499D-BE44-B56C36E67E19}" srcOrd="3" destOrd="0" presId="urn:microsoft.com/office/officeart/2005/8/layout/matrix1"/>
    <dgm:cxn modelId="{3DA9E276-F2E2-4F74-AE65-68149418B34B}" type="presParOf" srcId="{5A1F03AF-55C8-4044-A9A4-39462A313D27}" destId="{B6F3F8C5-5D22-44C4-A208-8BD8842F23E5}" srcOrd="4" destOrd="0" presId="urn:microsoft.com/office/officeart/2005/8/layout/matrix1"/>
    <dgm:cxn modelId="{01552A67-AE47-4EDB-87F0-3DFD33DBC324}" type="presParOf" srcId="{5A1F03AF-55C8-4044-A9A4-39462A313D27}" destId="{F292F528-D259-454A-AADB-C1690EE67BEF}" srcOrd="5" destOrd="0" presId="urn:microsoft.com/office/officeart/2005/8/layout/matrix1"/>
    <dgm:cxn modelId="{6F9A3DE8-09E3-4C93-88FF-DD1C86AA6624}" type="presParOf" srcId="{5A1F03AF-55C8-4044-A9A4-39462A313D27}" destId="{BA815C12-ACEC-4EC5-99E2-AC05AE427B02}" srcOrd="6" destOrd="0" presId="urn:microsoft.com/office/officeart/2005/8/layout/matrix1"/>
    <dgm:cxn modelId="{B18B8222-3C73-4DFD-AED6-A5E77B6A64C7}" type="presParOf" srcId="{5A1F03AF-55C8-4044-A9A4-39462A313D27}" destId="{F37EF436-8619-4C32-9CCF-993963BCC8B8}" srcOrd="7" destOrd="0" presId="urn:microsoft.com/office/officeart/2005/8/layout/matrix1"/>
    <dgm:cxn modelId="{5A53C3A5-818B-4B37-B3E3-E6EC46379437}" type="presParOf" srcId="{0F42AF2E-48CF-4967-83AE-AD7D080E3739}" destId="{412FBBCD-0939-4E24-BD84-4420324BD627}" srcOrd="1" destOrd="0" presId="urn:microsoft.com/office/officeart/2005/8/layout/matrix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FA2425-90C3-4518-A054-4CDF927B109E}" type="doc">
      <dgm:prSet loTypeId="urn:microsoft.com/office/officeart/2005/8/layout/pList1#3" loCatId="list" qsTypeId="urn:microsoft.com/office/officeart/2005/8/quickstyle/simple1" qsCatId="simple" csTypeId="urn:microsoft.com/office/officeart/2005/8/colors/accent1_2" csCatId="accent1" phldr="1"/>
      <dgm:spPr/>
      <dgm:t>
        <a:bodyPr/>
        <a:lstStyle/>
        <a:p>
          <a:endParaRPr lang="en-CA"/>
        </a:p>
      </dgm:t>
    </dgm:pt>
    <dgm:pt modelId="{55487ACC-DCA8-45DF-BAC8-A1D9A90C49F5}">
      <dgm:prSet phldrT="[Text]" custT="1"/>
      <dgm:spPr/>
      <dgm:t>
        <a:bodyPr/>
        <a:lstStyle/>
        <a:p>
          <a:r>
            <a:rPr lang="en-CA" sz="2000" dirty="0" smtClean="0">
              <a:solidFill>
                <a:schemeClr val="accent1"/>
              </a:solidFill>
            </a:rPr>
            <a:t>Short Length</a:t>
          </a:r>
          <a:endParaRPr lang="en-CA" sz="3200" dirty="0">
            <a:solidFill>
              <a:schemeClr val="accent1"/>
            </a:solidFill>
          </a:endParaRPr>
        </a:p>
      </dgm:t>
    </dgm:pt>
    <dgm:pt modelId="{B0F70524-0144-4EDC-B7C0-06433E2DC6CD}" type="parTrans" cxnId="{316E59C9-B5E1-4737-A66C-51B18B26EF04}">
      <dgm:prSet/>
      <dgm:spPr/>
      <dgm:t>
        <a:bodyPr/>
        <a:lstStyle/>
        <a:p>
          <a:endParaRPr lang="en-CA"/>
        </a:p>
      </dgm:t>
    </dgm:pt>
    <dgm:pt modelId="{C93B9931-C53B-40D1-B79A-0DE1EEF71D1C}" type="sibTrans" cxnId="{316E59C9-B5E1-4737-A66C-51B18B26EF04}">
      <dgm:prSet/>
      <dgm:spPr/>
      <dgm:t>
        <a:bodyPr/>
        <a:lstStyle/>
        <a:p>
          <a:endParaRPr lang="en-CA"/>
        </a:p>
      </dgm:t>
    </dgm:pt>
    <dgm:pt modelId="{690383BB-637F-49A5-937C-ADA37E0FCE06}">
      <dgm:prSet phldrT="[Text]" custT="1"/>
      <dgm:spPr/>
      <dgm:t>
        <a:bodyPr/>
        <a:lstStyle/>
        <a:p>
          <a:r>
            <a:rPr lang="en-CA" sz="2000" dirty="0" smtClean="0">
              <a:solidFill>
                <a:schemeClr val="accent1"/>
              </a:solidFill>
            </a:rPr>
            <a:t>Small Diameter</a:t>
          </a:r>
          <a:endParaRPr lang="en-CA" sz="2000" dirty="0">
            <a:solidFill>
              <a:schemeClr val="accent1"/>
            </a:solidFill>
          </a:endParaRPr>
        </a:p>
      </dgm:t>
    </dgm:pt>
    <dgm:pt modelId="{F2665B42-B1D5-4E6F-9D29-FD2EE20C6E8A}" type="parTrans" cxnId="{332FB79D-246D-48D7-A0C7-8CA568ED9966}">
      <dgm:prSet/>
      <dgm:spPr/>
      <dgm:t>
        <a:bodyPr/>
        <a:lstStyle/>
        <a:p>
          <a:endParaRPr lang="en-CA"/>
        </a:p>
      </dgm:t>
    </dgm:pt>
    <dgm:pt modelId="{21FCD0DF-0D49-462B-851E-F02F59AC8E5A}" type="sibTrans" cxnId="{332FB79D-246D-48D7-A0C7-8CA568ED9966}">
      <dgm:prSet/>
      <dgm:spPr/>
      <dgm:t>
        <a:bodyPr/>
        <a:lstStyle/>
        <a:p>
          <a:endParaRPr lang="en-CA"/>
        </a:p>
      </dgm:t>
    </dgm:pt>
    <dgm:pt modelId="{D8B3D7B5-E5BE-4FB7-B2B0-D856A183D3B6}">
      <dgm:prSet phldrT="[Text]" custT="1"/>
      <dgm:spPr/>
      <dgm:t>
        <a:bodyPr/>
        <a:lstStyle/>
        <a:p>
          <a:r>
            <a:rPr lang="en-CA" sz="2000" dirty="0" smtClean="0">
              <a:solidFill>
                <a:schemeClr val="accent1"/>
              </a:solidFill>
            </a:rPr>
            <a:t>Fast Sampling</a:t>
          </a:r>
          <a:endParaRPr lang="en-CA" sz="2000" dirty="0">
            <a:solidFill>
              <a:schemeClr val="accent1"/>
            </a:solidFill>
          </a:endParaRPr>
        </a:p>
      </dgm:t>
    </dgm:pt>
    <dgm:pt modelId="{27C388CE-DFBD-4FFC-B379-2D10E5A027AC}" type="parTrans" cxnId="{1E650FCF-A3A5-4AE8-B1DF-3BAA59B3D53C}">
      <dgm:prSet/>
      <dgm:spPr/>
      <dgm:t>
        <a:bodyPr/>
        <a:lstStyle/>
        <a:p>
          <a:endParaRPr lang="en-CA"/>
        </a:p>
      </dgm:t>
    </dgm:pt>
    <dgm:pt modelId="{292F88E9-8F37-4CAF-AEC8-97FDF42FF7AE}" type="sibTrans" cxnId="{1E650FCF-A3A5-4AE8-B1DF-3BAA59B3D53C}">
      <dgm:prSet/>
      <dgm:spPr/>
      <dgm:t>
        <a:bodyPr/>
        <a:lstStyle/>
        <a:p>
          <a:endParaRPr lang="en-CA"/>
        </a:p>
      </dgm:t>
    </dgm:pt>
    <dgm:pt modelId="{EED3859F-209C-4025-A3DA-A548E5BE0E01}">
      <dgm:prSet phldrT="[Text]" custT="1"/>
      <dgm:spPr/>
      <dgm:t>
        <a:bodyPr/>
        <a:lstStyle/>
        <a:p>
          <a:r>
            <a:rPr lang="en-CA" sz="2000" dirty="0" smtClean="0">
              <a:solidFill>
                <a:schemeClr val="accent1"/>
              </a:solidFill>
            </a:rPr>
            <a:t>RTD Sensor</a:t>
          </a:r>
          <a:endParaRPr lang="en-CA" sz="2000" dirty="0">
            <a:solidFill>
              <a:schemeClr val="accent1"/>
            </a:solidFill>
          </a:endParaRPr>
        </a:p>
      </dgm:t>
    </dgm:pt>
    <dgm:pt modelId="{0B5660E1-776A-4011-9E14-520E02A84ABC}" type="parTrans" cxnId="{DB8CBA31-41A4-4B10-AE23-B1D2FB1354CF}">
      <dgm:prSet/>
      <dgm:spPr/>
      <dgm:t>
        <a:bodyPr/>
        <a:lstStyle/>
        <a:p>
          <a:endParaRPr lang="en-CA"/>
        </a:p>
      </dgm:t>
    </dgm:pt>
    <dgm:pt modelId="{B6C041D5-8C0E-4881-A600-2CEE2FD2E696}" type="sibTrans" cxnId="{DB8CBA31-41A4-4B10-AE23-B1D2FB1354CF}">
      <dgm:prSet/>
      <dgm:spPr/>
      <dgm:t>
        <a:bodyPr/>
        <a:lstStyle/>
        <a:p>
          <a:endParaRPr lang="en-CA"/>
        </a:p>
      </dgm:t>
    </dgm:pt>
    <dgm:pt modelId="{2CB298FF-5F5C-4326-B1AC-992DAC6D4CB8}" type="pres">
      <dgm:prSet presAssocID="{AEFA2425-90C3-4518-A054-4CDF927B109E}" presName="Name0" presStyleCnt="0">
        <dgm:presLayoutVars>
          <dgm:dir/>
          <dgm:resizeHandles val="exact"/>
        </dgm:presLayoutVars>
      </dgm:prSet>
      <dgm:spPr/>
      <dgm:t>
        <a:bodyPr/>
        <a:lstStyle/>
        <a:p>
          <a:endParaRPr lang="en-CA"/>
        </a:p>
      </dgm:t>
    </dgm:pt>
    <dgm:pt modelId="{BA7E1549-CA62-4B6F-99AD-9AFA43AF6A40}" type="pres">
      <dgm:prSet presAssocID="{55487ACC-DCA8-45DF-BAC8-A1D9A90C49F5}" presName="compNode" presStyleCnt="0"/>
      <dgm:spPr/>
    </dgm:pt>
    <dgm:pt modelId="{F3BD5C2F-CE1D-44B5-9926-2565EAD5D420}" type="pres">
      <dgm:prSet presAssocID="{55487ACC-DCA8-45DF-BAC8-A1D9A90C49F5}" presName="pictRect" presStyleLbl="node1" presStyleIdx="0" presStyleCnt="4"/>
      <dgm:spPr>
        <a:blipFill rotWithShape="0">
          <a:blip xmlns:r="http://schemas.openxmlformats.org/officeDocument/2006/relationships" r:embed="rId1"/>
          <a:stretch>
            <a:fillRect/>
          </a:stretch>
        </a:blipFill>
        <a:ln>
          <a:solidFill>
            <a:schemeClr val="accent1"/>
          </a:solidFill>
        </a:ln>
      </dgm:spPr>
      <dgm:t>
        <a:bodyPr/>
        <a:lstStyle/>
        <a:p>
          <a:endParaRPr lang="en-CA"/>
        </a:p>
      </dgm:t>
    </dgm:pt>
    <dgm:pt modelId="{F13D6428-7C1A-443D-B946-89F88B417915}" type="pres">
      <dgm:prSet presAssocID="{55487ACC-DCA8-45DF-BAC8-A1D9A90C49F5}" presName="textRect" presStyleLbl="revTx" presStyleIdx="0" presStyleCnt="4">
        <dgm:presLayoutVars>
          <dgm:bulletEnabled val="1"/>
        </dgm:presLayoutVars>
      </dgm:prSet>
      <dgm:spPr/>
      <dgm:t>
        <a:bodyPr/>
        <a:lstStyle/>
        <a:p>
          <a:endParaRPr lang="en-CA"/>
        </a:p>
      </dgm:t>
    </dgm:pt>
    <dgm:pt modelId="{6A550575-19AD-417F-809E-B32E1B9C9988}" type="pres">
      <dgm:prSet presAssocID="{C93B9931-C53B-40D1-B79A-0DE1EEF71D1C}" presName="sibTrans" presStyleLbl="sibTrans2D1" presStyleIdx="0" presStyleCnt="0"/>
      <dgm:spPr/>
      <dgm:t>
        <a:bodyPr/>
        <a:lstStyle/>
        <a:p>
          <a:endParaRPr lang="en-CA"/>
        </a:p>
      </dgm:t>
    </dgm:pt>
    <dgm:pt modelId="{6CE562DC-ECB6-45AB-B3FB-9EA0DC61FD14}" type="pres">
      <dgm:prSet presAssocID="{690383BB-637F-49A5-937C-ADA37E0FCE06}" presName="compNode" presStyleCnt="0"/>
      <dgm:spPr/>
    </dgm:pt>
    <dgm:pt modelId="{77F91B74-DCE6-4D52-A1EA-0775E2D003C9}" type="pres">
      <dgm:prSet presAssocID="{690383BB-637F-49A5-937C-ADA37E0FCE06}" presName="pictRect" presStyleLbl="node1" presStyleIdx="1" presStyleCnt="4"/>
      <dgm:spPr>
        <a:blipFill rotWithShape="0">
          <a:blip xmlns:r="http://schemas.openxmlformats.org/officeDocument/2006/relationships" r:embed="rId2"/>
          <a:stretch>
            <a:fillRect/>
          </a:stretch>
        </a:blipFill>
        <a:ln>
          <a:solidFill>
            <a:schemeClr val="accent1"/>
          </a:solidFill>
        </a:ln>
      </dgm:spPr>
      <dgm:t>
        <a:bodyPr/>
        <a:lstStyle/>
        <a:p>
          <a:endParaRPr lang="en-CA"/>
        </a:p>
      </dgm:t>
    </dgm:pt>
    <dgm:pt modelId="{EECF1462-E2FF-4C1A-8422-AF73D7A4ED5C}" type="pres">
      <dgm:prSet presAssocID="{690383BB-637F-49A5-937C-ADA37E0FCE06}" presName="textRect" presStyleLbl="revTx" presStyleIdx="1" presStyleCnt="4">
        <dgm:presLayoutVars>
          <dgm:bulletEnabled val="1"/>
        </dgm:presLayoutVars>
      </dgm:prSet>
      <dgm:spPr/>
      <dgm:t>
        <a:bodyPr/>
        <a:lstStyle/>
        <a:p>
          <a:endParaRPr lang="en-CA"/>
        </a:p>
      </dgm:t>
    </dgm:pt>
    <dgm:pt modelId="{088E35A7-A996-4B9A-911A-0F7CC4B46197}" type="pres">
      <dgm:prSet presAssocID="{21FCD0DF-0D49-462B-851E-F02F59AC8E5A}" presName="sibTrans" presStyleLbl="sibTrans2D1" presStyleIdx="0" presStyleCnt="0"/>
      <dgm:spPr/>
      <dgm:t>
        <a:bodyPr/>
        <a:lstStyle/>
        <a:p>
          <a:endParaRPr lang="en-CA"/>
        </a:p>
      </dgm:t>
    </dgm:pt>
    <dgm:pt modelId="{1AC419DD-E05B-49FD-BF6E-F0EDD205B27B}" type="pres">
      <dgm:prSet presAssocID="{D8B3D7B5-E5BE-4FB7-B2B0-D856A183D3B6}" presName="compNode" presStyleCnt="0"/>
      <dgm:spPr/>
    </dgm:pt>
    <dgm:pt modelId="{8A68280C-B698-4C6B-A95B-E4632927A978}" type="pres">
      <dgm:prSet presAssocID="{D8B3D7B5-E5BE-4FB7-B2B0-D856A183D3B6}" presName="pictRect" presStyleLbl="node1" presStyleIdx="2" presStyleCnt="4"/>
      <dgm:spPr>
        <a:blipFill rotWithShape="0">
          <a:blip xmlns:r="http://schemas.openxmlformats.org/officeDocument/2006/relationships" r:embed="rId3"/>
          <a:stretch>
            <a:fillRect/>
          </a:stretch>
        </a:blipFill>
        <a:ln>
          <a:solidFill>
            <a:schemeClr val="accent1"/>
          </a:solidFill>
        </a:ln>
      </dgm:spPr>
      <dgm:t>
        <a:bodyPr/>
        <a:lstStyle/>
        <a:p>
          <a:endParaRPr lang="en-CA"/>
        </a:p>
      </dgm:t>
    </dgm:pt>
    <dgm:pt modelId="{FD4D66B4-13B1-4EC1-91A4-D3265AC29EBA}" type="pres">
      <dgm:prSet presAssocID="{D8B3D7B5-E5BE-4FB7-B2B0-D856A183D3B6}" presName="textRect" presStyleLbl="revTx" presStyleIdx="2" presStyleCnt="4">
        <dgm:presLayoutVars>
          <dgm:bulletEnabled val="1"/>
        </dgm:presLayoutVars>
      </dgm:prSet>
      <dgm:spPr/>
      <dgm:t>
        <a:bodyPr/>
        <a:lstStyle/>
        <a:p>
          <a:endParaRPr lang="en-CA"/>
        </a:p>
      </dgm:t>
    </dgm:pt>
    <dgm:pt modelId="{72EE25EC-A2FA-4FC7-864D-F2872A7B33D5}" type="pres">
      <dgm:prSet presAssocID="{292F88E9-8F37-4CAF-AEC8-97FDF42FF7AE}" presName="sibTrans" presStyleLbl="sibTrans2D1" presStyleIdx="0" presStyleCnt="0"/>
      <dgm:spPr/>
      <dgm:t>
        <a:bodyPr/>
        <a:lstStyle/>
        <a:p>
          <a:endParaRPr lang="en-CA"/>
        </a:p>
      </dgm:t>
    </dgm:pt>
    <dgm:pt modelId="{48454B6C-4B07-45A3-9EED-804FA029267F}" type="pres">
      <dgm:prSet presAssocID="{EED3859F-209C-4025-A3DA-A548E5BE0E01}" presName="compNode" presStyleCnt="0"/>
      <dgm:spPr/>
    </dgm:pt>
    <dgm:pt modelId="{EB129CF7-9ECE-4186-BE01-875C95D706AB}" type="pres">
      <dgm:prSet presAssocID="{EED3859F-209C-4025-A3DA-A548E5BE0E01}" presName="pictRect" presStyleLbl="node1" presStyleIdx="3" presStyleCnt="4"/>
      <dgm:spPr>
        <a:blipFill rotWithShape="0">
          <a:blip xmlns:r="http://schemas.openxmlformats.org/officeDocument/2006/relationships" r:embed="rId4"/>
          <a:stretch>
            <a:fillRect/>
          </a:stretch>
        </a:blipFill>
        <a:ln>
          <a:solidFill>
            <a:schemeClr val="accent1"/>
          </a:solidFill>
        </a:ln>
      </dgm:spPr>
      <dgm:t>
        <a:bodyPr/>
        <a:lstStyle/>
        <a:p>
          <a:endParaRPr lang="en-CA"/>
        </a:p>
      </dgm:t>
    </dgm:pt>
    <dgm:pt modelId="{43DBC40C-8E5C-46B7-8718-6F21B289841B}" type="pres">
      <dgm:prSet presAssocID="{EED3859F-209C-4025-A3DA-A548E5BE0E01}" presName="textRect" presStyleLbl="revTx" presStyleIdx="3" presStyleCnt="4">
        <dgm:presLayoutVars>
          <dgm:bulletEnabled val="1"/>
        </dgm:presLayoutVars>
      </dgm:prSet>
      <dgm:spPr/>
      <dgm:t>
        <a:bodyPr/>
        <a:lstStyle/>
        <a:p>
          <a:endParaRPr lang="en-CA"/>
        </a:p>
      </dgm:t>
    </dgm:pt>
  </dgm:ptLst>
  <dgm:cxnLst>
    <dgm:cxn modelId="{332FB79D-246D-48D7-A0C7-8CA568ED9966}" srcId="{AEFA2425-90C3-4518-A054-4CDF927B109E}" destId="{690383BB-637F-49A5-937C-ADA37E0FCE06}" srcOrd="1" destOrd="0" parTransId="{F2665B42-B1D5-4E6F-9D29-FD2EE20C6E8A}" sibTransId="{21FCD0DF-0D49-462B-851E-F02F59AC8E5A}"/>
    <dgm:cxn modelId="{9B807D23-13EB-4A63-947E-66ADB75A6DB4}" type="presOf" srcId="{D8B3D7B5-E5BE-4FB7-B2B0-D856A183D3B6}" destId="{FD4D66B4-13B1-4EC1-91A4-D3265AC29EBA}" srcOrd="0" destOrd="0" presId="urn:microsoft.com/office/officeart/2005/8/layout/pList1#3"/>
    <dgm:cxn modelId="{316E59C9-B5E1-4737-A66C-51B18B26EF04}" srcId="{AEFA2425-90C3-4518-A054-4CDF927B109E}" destId="{55487ACC-DCA8-45DF-BAC8-A1D9A90C49F5}" srcOrd="0" destOrd="0" parTransId="{B0F70524-0144-4EDC-B7C0-06433E2DC6CD}" sibTransId="{C93B9931-C53B-40D1-B79A-0DE1EEF71D1C}"/>
    <dgm:cxn modelId="{FAA1DFBB-3948-4CD1-82A6-A926C4BD8D62}" type="presOf" srcId="{55487ACC-DCA8-45DF-BAC8-A1D9A90C49F5}" destId="{F13D6428-7C1A-443D-B946-89F88B417915}" srcOrd="0" destOrd="0" presId="urn:microsoft.com/office/officeart/2005/8/layout/pList1#3"/>
    <dgm:cxn modelId="{DDD24646-4256-4CA0-9DE0-D12DC603C6CE}" type="presOf" srcId="{EED3859F-209C-4025-A3DA-A548E5BE0E01}" destId="{43DBC40C-8E5C-46B7-8718-6F21B289841B}" srcOrd="0" destOrd="0" presId="urn:microsoft.com/office/officeart/2005/8/layout/pList1#3"/>
    <dgm:cxn modelId="{67877725-B0CD-4246-B02D-D694626CD450}" type="presOf" srcId="{292F88E9-8F37-4CAF-AEC8-97FDF42FF7AE}" destId="{72EE25EC-A2FA-4FC7-864D-F2872A7B33D5}" srcOrd="0" destOrd="0" presId="urn:microsoft.com/office/officeart/2005/8/layout/pList1#3"/>
    <dgm:cxn modelId="{E243DB63-F673-49A4-826E-A63B85E19464}" type="presOf" srcId="{690383BB-637F-49A5-937C-ADA37E0FCE06}" destId="{EECF1462-E2FF-4C1A-8422-AF73D7A4ED5C}" srcOrd="0" destOrd="0" presId="urn:microsoft.com/office/officeart/2005/8/layout/pList1#3"/>
    <dgm:cxn modelId="{DB8CBA31-41A4-4B10-AE23-B1D2FB1354CF}" srcId="{AEFA2425-90C3-4518-A054-4CDF927B109E}" destId="{EED3859F-209C-4025-A3DA-A548E5BE0E01}" srcOrd="3" destOrd="0" parTransId="{0B5660E1-776A-4011-9E14-520E02A84ABC}" sibTransId="{B6C041D5-8C0E-4881-A600-2CEE2FD2E696}"/>
    <dgm:cxn modelId="{2F3DF7FD-7110-435D-B882-48B8CE085ED5}" type="presOf" srcId="{21FCD0DF-0D49-462B-851E-F02F59AC8E5A}" destId="{088E35A7-A996-4B9A-911A-0F7CC4B46197}" srcOrd="0" destOrd="0" presId="urn:microsoft.com/office/officeart/2005/8/layout/pList1#3"/>
    <dgm:cxn modelId="{1E650FCF-A3A5-4AE8-B1DF-3BAA59B3D53C}" srcId="{AEFA2425-90C3-4518-A054-4CDF927B109E}" destId="{D8B3D7B5-E5BE-4FB7-B2B0-D856A183D3B6}" srcOrd="2" destOrd="0" parTransId="{27C388CE-DFBD-4FFC-B379-2D10E5A027AC}" sibTransId="{292F88E9-8F37-4CAF-AEC8-97FDF42FF7AE}"/>
    <dgm:cxn modelId="{397ADC62-30D2-4D2A-A885-E900D87CED90}" type="presOf" srcId="{AEFA2425-90C3-4518-A054-4CDF927B109E}" destId="{2CB298FF-5F5C-4326-B1AC-992DAC6D4CB8}" srcOrd="0" destOrd="0" presId="urn:microsoft.com/office/officeart/2005/8/layout/pList1#3"/>
    <dgm:cxn modelId="{47C6B158-B960-42FD-920E-70E3388056CE}" type="presOf" srcId="{C93B9931-C53B-40D1-B79A-0DE1EEF71D1C}" destId="{6A550575-19AD-417F-809E-B32E1B9C9988}" srcOrd="0" destOrd="0" presId="urn:microsoft.com/office/officeart/2005/8/layout/pList1#3"/>
    <dgm:cxn modelId="{2EB18B90-BDA1-4D1E-958F-7841B387AED2}" type="presParOf" srcId="{2CB298FF-5F5C-4326-B1AC-992DAC6D4CB8}" destId="{BA7E1549-CA62-4B6F-99AD-9AFA43AF6A40}" srcOrd="0" destOrd="0" presId="urn:microsoft.com/office/officeart/2005/8/layout/pList1#3"/>
    <dgm:cxn modelId="{AF0F125E-7B75-4417-B19C-62627AA3ECDE}" type="presParOf" srcId="{BA7E1549-CA62-4B6F-99AD-9AFA43AF6A40}" destId="{F3BD5C2F-CE1D-44B5-9926-2565EAD5D420}" srcOrd="0" destOrd="0" presId="urn:microsoft.com/office/officeart/2005/8/layout/pList1#3"/>
    <dgm:cxn modelId="{854044B0-96E8-44D2-9F9B-021CC3690F1C}" type="presParOf" srcId="{BA7E1549-CA62-4B6F-99AD-9AFA43AF6A40}" destId="{F13D6428-7C1A-443D-B946-89F88B417915}" srcOrd="1" destOrd="0" presId="urn:microsoft.com/office/officeart/2005/8/layout/pList1#3"/>
    <dgm:cxn modelId="{30FA6B7A-2CD1-4196-AC1C-3D9629DC84AD}" type="presParOf" srcId="{2CB298FF-5F5C-4326-B1AC-992DAC6D4CB8}" destId="{6A550575-19AD-417F-809E-B32E1B9C9988}" srcOrd="1" destOrd="0" presId="urn:microsoft.com/office/officeart/2005/8/layout/pList1#3"/>
    <dgm:cxn modelId="{0EF471F0-F450-4AB7-90A7-7245264EC109}" type="presParOf" srcId="{2CB298FF-5F5C-4326-B1AC-992DAC6D4CB8}" destId="{6CE562DC-ECB6-45AB-B3FB-9EA0DC61FD14}" srcOrd="2" destOrd="0" presId="urn:microsoft.com/office/officeart/2005/8/layout/pList1#3"/>
    <dgm:cxn modelId="{E77ADD45-D780-46BA-BB61-52C02E3B4FD5}" type="presParOf" srcId="{6CE562DC-ECB6-45AB-B3FB-9EA0DC61FD14}" destId="{77F91B74-DCE6-4D52-A1EA-0775E2D003C9}" srcOrd="0" destOrd="0" presId="urn:microsoft.com/office/officeart/2005/8/layout/pList1#3"/>
    <dgm:cxn modelId="{010EFE0E-4DA9-4A7E-B424-AE2EA5D65663}" type="presParOf" srcId="{6CE562DC-ECB6-45AB-B3FB-9EA0DC61FD14}" destId="{EECF1462-E2FF-4C1A-8422-AF73D7A4ED5C}" srcOrd="1" destOrd="0" presId="urn:microsoft.com/office/officeart/2005/8/layout/pList1#3"/>
    <dgm:cxn modelId="{F7D99488-934F-4583-974C-08559A913770}" type="presParOf" srcId="{2CB298FF-5F5C-4326-B1AC-992DAC6D4CB8}" destId="{088E35A7-A996-4B9A-911A-0F7CC4B46197}" srcOrd="3" destOrd="0" presId="urn:microsoft.com/office/officeart/2005/8/layout/pList1#3"/>
    <dgm:cxn modelId="{4DC3A5E9-07E7-4850-9F5A-8512EA342932}" type="presParOf" srcId="{2CB298FF-5F5C-4326-B1AC-992DAC6D4CB8}" destId="{1AC419DD-E05B-49FD-BF6E-F0EDD205B27B}" srcOrd="4" destOrd="0" presId="urn:microsoft.com/office/officeart/2005/8/layout/pList1#3"/>
    <dgm:cxn modelId="{50B363FB-7366-4B93-A3A7-BA3CC55E5860}" type="presParOf" srcId="{1AC419DD-E05B-49FD-BF6E-F0EDD205B27B}" destId="{8A68280C-B698-4C6B-A95B-E4632927A978}" srcOrd="0" destOrd="0" presId="urn:microsoft.com/office/officeart/2005/8/layout/pList1#3"/>
    <dgm:cxn modelId="{D7ACEF81-EA36-4EAD-A798-EC71D4C3CB4C}" type="presParOf" srcId="{1AC419DD-E05B-49FD-BF6E-F0EDD205B27B}" destId="{FD4D66B4-13B1-4EC1-91A4-D3265AC29EBA}" srcOrd="1" destOrd="0" presId="urn:microsoft.com/office/officeart/2005/8/layout/pList1#3"/>
    <dgm:cxn modelId="{96C37C62-E032-4019-9910-FA2D768451A1}" type="presParOf" srcId="{2CB298FF-5F5C-4326-B1AC-992DAC6D4CB8}" destId="{72EE25EC-A2FA-4FC7-864D-F2872A7B33D5}" srcOrd="5" destOrd="0" presId="urn:microsoft.com/office/officeart/2005/8/layout/pList1#3"/>
    <dgm:cxn modelId="{77DA41CD-E1BE-47EB-9B7C-3038F6F1310E}" type="presParOf" srcId="{2CB298FF-5F5C-4326-B1AC-992DAC6D4CB8}" destId="{48454B6C-4B07-45A3-9EED-804FA029267F}" srcOrd="6" destOrd="0" presId="urn:microsoft.com/office/officeart/2005/8/layout/pList1#3"/>
    <dgm:cxn modelId="{B479023C-D82C-4840-932A-B9CBD2815385}" type="presParOf" srcId="{48454B6C-4B07-45A3-9EED-804FA029267F}" destId="{EB129CF7-9ECE-4186-BE01-875C95D706AB}" srcOrd="0" destOrd="0" presId="urn:microsoft.com/office/officeart/2005/8/layout/pList1#3"/>
    <dgm:cxn modelId="{82B007B8-D195-4A89-A0A2-CAC3014FEF61}" type="presParOf" srcId="{48454B6C-4B07-45A3-9EED-804FA029267F}" destId="{43DBC40C-8E5C-46B7-8718-6F21B289841B}" srcOrd="1" destOrd="0" presId="urn:microsoft.com/office/officeart/2005/8/layout/pList1#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FA2425-90C3-4518-A054-4CDF927B109E}" type="doc">
      <dgm:prSet loTypeId="urn:microsoft.com/office/officeart/2005/8/layout/pList1#4" loCatId="list" qsTypeId="urn:microsoft.com/office/officeart/2005/8/quickstyle/simple1" qsCatId="simple" csTypeId="urn:microsoft.com/office/officeart/2005/8/colors/accent1_2" csCatId="accent1" phldr="1"/>
      <dgm:spPr/>
      <dgm:t>
        <a:bodyPr/>
        <a:lstStyle/>
        <a:p>
          <a:endParaRPr lang="en-CA"/>
        </a:p>
      </dgm:t>
    </dgm:pt>
    <dgm:pt modelId="{55487ACC-DCA8-45DF-BAC8-A1D9A90C49F5}">
      <dgm:prSet phldrT="[Text]" custT="1"/>
      <dgm:spPr/>
      <dgm:t>
        <a:bodyPr/>
        <a:lstStyle/>
        <a:p>
          <a:r>
            <a:rPr lang="en-CA" sz="2000" dirty="0" smtClean="0">
              <a:solidFill>
                <a:schemeClr val="accent1"/>
              </a:solidFill>
            </a:rPr>
            <a:t>Quartz Hybrid</a:t>
          </a:r>
          <a:endParaRPr lang="en-CA" sz="3200" dirty="0">
            <a:solidFill>
              <a:schemeClr val="accent1"/>
            </a:solidFill>
          </a:endParaRPr>
        </a:p>
      </dgm:t>
    </dgm:pt>
    <dgm:pt modelId="{B0F70524-0144-4EDC-B7C0-06433E2DC6CD}" type="parTrans" cxnId="{316E59C9-B5E1-4737-A66C-51B18B26EF04}">
      <dgm:prSet/>
      <dgm:spPr/>
      <dgm:t>
        <a:bodyPr/>
        <a:lstStyle/>
        <a:p>
          <a:endParaRPr lang="en-CA"/>
        </a:p>
      </dgm:t>
    </dgm:pt>
    <dgm:pt modelId="{C93B9931-C53B-40D1-B79A-0DE1EEF71D1C}" type="sibTrans" cxnId="{316E59C9-B5E1-4737-A66C-51B18B26EF04}">
      <dgm:prSet/>
      <dgm:spPr/>
      <dgm:t>
        <a:bodyPr/>
        <a:lstStyle/>
        <a:p>
          <a:endParaRPr lang="en-CA"/>
        </a:p>
      </dgm:t>
    </dgm:pt>
    <dgm:pt modelId="{690383BB-637F-49A5-937C-ADA37E0FCE06}">
      <dgm:prSet phldrT="[Text]" custT="1"/>
      <dgm:spPr/>
      <dgm:t>
        <a:bodyPr/>
        <a:lstStyle/>
        <a:p>
          <a:r>
            <a:rPr lang="en-CA" sz="2000" dirty="0" smtClean="0">
              <a:solidFill>
                <a:schemeClr val="accent1"/>
              </a:solidFill>
            </a:rPr>
            <a:t>Advanced Circuitry</a:t>
          </a:r>
          <a:endParaRPr lang="en-CA" sz="2000" dirty="0">
            <a:solidFill>
              <a:schemeClr val="accent1"/>
            </a:solidFill>
          </a:endParaRPr>
        </a:p>
      </dgm:t>
    </dgm:pt>
    <dgm:pt modelId="{F2665B42-B1D5-4E6F-9D29-FD2EE20C6E8A}" type="parTrans" cxnId="{332FB79D-246D-48D7-A0C7-8CA568ED9966}">
      <dgm:prSet/>
      <dgm:spPr/>
      <dgm:t>
        <a:bodyPr/>
        <a:lstStyle/>
        <a:p>
          <a:endParaRPr lang="en-CA"/>
        </a:p>
      </dgm:t>
    </dgm:pt>
    <dgm:pt modelId="{21FCD0DF-0D49-462B-851E-F02F59AC8E5A}" type="sibTrans" cxnId="{332FB79D-246D-48D7-A0C7-8CA568ED9966}">
      <dgm:prSet/>
      <dgm:spPr/>
      <dgm:t>
        <a:bodyPr/>
        <a:lstStyle/>
        <a:p>
          <a:endParaRPr lang="en-CA"/>
        </a:p>
      </dgm:t>
    </dgm:pt>
    <dgm:pt modelId="{D8B3D7B5-E5BE-4FB7-B2B0-D856A183D3B6}">
      <dgm:prSet phldrT="[Text]" custT="1"/>
      <dgm:spPr/>
      <dgm:t>
        <a:bodyPr/>
        <a:lstStyle/>
        <a:p>
          <a:r>
            <a:rPr lang="en-CA" sz="2000" dirty="0" smtClean="0">
              <a:solidFill>
                <a:schemeClr val="accent1"/>
              </a:solidFill>
            </a:rPr>
            <a:t>Works at 215°C</a:t>
          </a:r>
          <a:endParaRPr lang="en-CA" sz="2000" dirty="0">
            <a:solidFill>
              <a:schemeClr val="accent1"/>
            </a:solidFill>
          </a:endParaRPr>
        </a:p>
      </dgm:t>
    </dgm:pt>
    <dgm:pt modelId="{27C388CE-DFBD-4FFC-B379-2D10E5A027AC}" type="parTrans" cxnId="{1E650FCF-A3A5-4AE8-B1DF-3BAA59B3D53C}">
      <dgm:prSet/>
      <dgm:spPr/>
      <dgm:t>
        <a:bodyPr/>
        <a:lstStyle/>
        <a:p>
          <a:endParaRPr lang="en-CA"/>
        </a:p>
      </dgm:t>
    </dgm:pt>
    <dgm:pt modelId="{292F88E9-8F37-4CAF-AEC8-97FDF42FF7AE}" type="sibTrans" cxnId="{1E650FCF-A3A5-4AE8-B1DF-3BAA59B3D53C}">
      <dgm:prSet/>
      <dgm:spPr/>
      <dgm:t>
        <a:bodyPr/>
        <a:lstStyle/>
        <a:p>
          <a:endParaRPr lang="en-CA"/>
        </a:p>
      </dgm:t>
    </dgm:pt>
    <dgm:pt modelId="{EED3859F-209C-4025-A3DA-A548E5BE0E01}">
      <dgm:prSet phldrT="[Text]" custT="1"/>
      <dgm:spPr/>
      <dgm:t>
        <a:bodyPr/>
        <a:lstStyle/>
        <a:p>
          <a:r>
            <a:rPr lang="en-CA" sz="2000" dirty="0" smtClean="0">
              <a:solidFill>
                <a:schemeClr val="accent1"/>
              </a:solidFill>
            </a:rPr>
            <a:t>Multiple tool sizes available</a:t>
          </a:r>
          <a:endParaRPr lang="en-CA" sz="2000" dirty="0">
            <a:solidFill>
              <a:schemeClr val="accent1"/>
            </a:solidFill>
          </a:endParaRPr>
        </a:p>
      </dgm:t>
    </dgm:pt>
    <dgm:pt modelId="{0B5660E1-776A-4011-9E14-520E02A84ABC}" type="parTrans" cxnId="{DB8CBA31-41A4-4B10-AE23-B1D2FB1354CF}">
      <dgm:prSet/>
      <dgm:spPr/>
      <dgm:t>
        <a:bodyPr/>
        <a:lstStyle/>
        <a:p>
          <a:endParaRPr lang="en-CA"/>
        </a:p>
      </dgm:t>
    </dgm:pt>
    <dgm:pt modelId="{B6C041D5-8C0E-4881-A600-2CEE2FD2E696}" type="sibTrans" cxnId="{DB8CBA31-41A4-4B10-AE23-B1D2FB1354CF}">
      <dgm:prSet/>
      <dgm:spPr/>
      <dgm:t>
        <a:bodyPr/>
        <a:lstStyle/>
        <a:p>
          <a:endParaRPr lang="en-CA"/>
        </a:p>
      </dgm:t>
    </dgm:pt>
    <dgm:pt modelId="{2CB298FF-5F5C-4326-B1AC-992DAC6D4CB8}" type="pres">
      <dgm:prSet presAssocID="{AEFA2425-90C3-4518-A054-4CDF927B109E}" presName="Name0" presStyleCnt="0">
        <dgm:presLayoutVars>
          <dgm:dir/>
          <dgm:resizeHandles val="exact"/>
        </dgm:presLayoutVars>
      </dgm:prSet>
      <dgm:spPr/>
      <dgm:t>
        <a:bodyPr/>
        <a:lstStyle/>
        <a:p>
          <a:endParaRPr lang="en-CA"/>
        </a:p>
      </dgm:t>
    </dgm:pt>
    <dgm:pt modelId="{BA7E1549-CA62-4B6F-99AD-9AFA43AF6A40}" type="pres">
      <dgm:prSet presAssocID="{55487ACC-DCA8-45DF-BAC8-A1D9A90C49F5}" presName="compNode" presStyleCnt="0"/>
      <dgm:spPr/>
    </dgm:pt>
    <dgm:pt modelId="{F3BD5C2F-CE1D-44B5-9926-2565EAD5D420}" type="pres">
      <dgm:prSet presAssocID="{55487ACC-DCA8-45DF-BAC8-A1D9A90C49F5}" presName="pictRect" presStyleLbl="node1" presStyleIdx="0" presStyleCnt="4"/>
      <dgm:spPr>
        <a:blipFill rotWithShape="0">
          <a:blip xmlns:r="http://schemas.openxmlformats.org/officeDocument/2006/relationships" r:embed="rId1"/>
          <a:stretch>
            <a:fillRect/>
          </a:stretch>
        </a:blipFill>
        <a:ln>
          <a:solidFill>
            <a:schemeClr val="accent1"/>
          </a:solidFill>
        </a:ln>
      </dgm:spPr>
      <dgm:t>
        <a:bodyPr/>
        <a:lstStyle/>
        <a:p>
          <a:endParaRPr lang="en-CA"/>
        </a:p>
      </dgm:t>
    </dgm:pt>
    <dgm:pt modelId="{F13D6428-7C1A-443D-B946-89F88B417915}" type="pres">
      <dgm:prSet presAssocID="{55487ACC-DCA8-45DF-BAC8-A1D9A90C49F5}" presName="textRect" presStyleLbl="revTx" presStyleIdx="0" presStyleCnt="4">
        <dgm:presLayoutVars>
          <dgm:bulletEnabled val="1"/>
        </dgm:presLayoutVars>
      </dgm:prSet>
      <dgm:spPr/>
      <dgm:t>
        <a:bodyPr/>
        <a:lstStyle/>
        <a:p>
          <a:endParaRPr lang="en-CA"/>
        </a:p>
      </dgm:t>
    </dgm:pt>
    <dgm:pt modelId="{6A550575-19AD-417F-809E-B32E1B9C9988}" type="pres">
      <dgm:prSet presAssocID="{C93B9931-C53B-40D1-B79A-0DE1EEF71D1C}" presName="sibTrans" presStyleLbl="sibTrans2D1" presStyleIdx="0" presStyleCnt="0"/>
      <dgm:spPr/>
      <dgm:t>
        <a:bodyPr/>
        <a:lstStyle/>
        <a:p>
          <a:endParaRPr lang="en-CA"/>
        </a:p>
      </dgm:t>
    </dgm:pt>
    <dgm:pt modelId="{6CE562DC-ECB6-45AB-B3FB-9EA0DC61FD14}" type="pres">
      <dgm:prSet presAssocID="{690383BB-637F-49A5-937C-ADA37E0FCE06}" presName="compNode" presStyleCnt="0"/>
      <dgm:spPr/>
    </dgm:pt>
    <dgm:pt modelId="{77F91B74-DCE6-4D52-A1EA-0775E2D003C9}" type="pres">
      <dgm:prSet presAssocID="{690383BB-637F-49A5-937C-ADA37E0FCE06}" presName="pictRect" presStyleLbl="node1" presStyleIdx="1" presStyleCnt="4"/>
      <dgm:spPr>
        <a:blipFill rotWithShape="0">
          <a:blip xmlns:r="http://schemas.openxmlformats.org/officeDocument/2006/relationships" r:embed="rId2"/>
          <a:stretch>
            <a:fillRect/>
          </a:stretch>
        </a:blipFill>
        <a:ln>
          <a:solidFill>
            <a:schemeClr val="accent1"/>
          </a:solidFill>
        </a:ln>
      </dgm:spPr>
      <dgm:t>
        <a:bodyPr/>
        <a:lstStyle/>
        <a:p>
          <a:endParaRPr lang="en-CA"/>
        </a:p>
      </dgm:t>
    </dgm:pt>
    <dgm:pt modelId="{EECF1462-E2FF-4C1A-8422-AF73D7A4ED5C}" type="pres">
      <dgm:prSet presAssocID="{690383BB-637F-49A5-937C-ADA37E0FCE06}" presName="textRect" presStyleLbl="revTx" presStyleIdx="1" presStyleCnt="4">
        <dgm:presLayoutVars>
          <dgm:bulletEnabled val="1"/>
        </dgm:presLayoutVars>
      </dgm:prSet>
      <dgm:spPr/>
      <dgm:t>
        <a:bodyPr/>
        <a:lstStyle/>
        <a:p>
          <a:endParaRPr lang="en-CA"/>
        </a:p>
      </dgm:t>
    </dgm:pt>
    <dgm:pt modelId="{088E35A7-A996-4B9A-911A-0F7CC4B46197}" type="pres">
      <dgm:prSet presAssocID="{21FCD0DF-0D49-462B-851E-F02F59AC8E5A}" presName="sibTrans" presStyleLbl="sibTrans2D1" presStyleIdx="0" presStyleCnt="0"/>
      <dgm:spPr/>
      <dgm:t>
        <a:bodyPr/>
        <a:lstStyle/>
        <a:p>
          <a:endParaRPr lang="en-CA"/>
        </a:p>
      </dgm:t>
    </dgm:pt>
    <dgm:pt modelId="{1AC419DD-E05B-49FD-BF6E-F0EDD205B27B}" type="pres">
      <dgm:prSet presAssocID="{D8B3D7B5-E5BE-4FB7-B2B0-D856A183D3B6}" presName="compNode" presStyleCnt="0"/>
      <dgm:spPr/>
    </dgm:pt>
    <dgm:pt modelId="{8A68280C-B698-4C6B-A95B-E4632927A978}" type="pres">
      <dgm:prSet presAssocID="{D8B3D7B5-E5BE-4FB7-B2B0-D856A183D3B6}" presName="pictRect" presStyleLbl="node1" presStyleIdx="2" presStyleCnt="4"/>
      <dgm:spPr>
        <a:blipFill rotWithShape="0">
          <a:blip xmlns:r="http://schemas.openxmlformats.org/officeDocument/2006/relationships" r:embed="rId3"/>
          <a:stretch>
            <a:fillRect/>
          </a:stretch>
        </a:blipFill>
        <a:ln>
          <a:solidFill>
            <a:schemeClr val="accent1"/>
          </a:solidFill>
        </a:ln>
      </dgm:spPr>
      <dgm:t>
        <a:bodyPr/>
        <a:lstStyle/>
        <a:p>
          <a:endParaRPr lang="en-CA"/>
        </a:p>
      </dgm:t>
    </dgm:pt>
    <dgm:pt modelId="{FD4D66B4-13B1-4EC1-91A4-D3265AC29EBA}" type="pres">
      <dgm:prSet presAssocID="{D8B3D7B5-E5BE-4FB7-B2B0-D856A183D3B6}" presName="textRect" presStyleLbl="revTx" presStyleIdx="2" presStyleCnt="4" custScaleX="111767">
        <dgm:presLayoutVars>
          <dgm:bulletEnabled val="1"/>
        </dgm:presLayoutVars>
      </dgm:prSet>
      <dgm:spPr/>
      <dgm:t>
        <a:bodyPr/>
        <a:lstStyle/>
        <a:p>
          <a:endParaRPr lang="en-CA"/>
        </a:p>
      </dgm:t>
    </dgm:pt>
    <dgm:pt modelId="{72EE25EC-A2FA-4FC7-864D-F2872A7B33D5}" type="pres">
      <dgm:prSet presAssocID="{292F88E9-8F37-4CAF-AEC8-97FDF42FF7AE}" presName="sibTrans" presStyleLbl="sibTrans2D1" presStyleIdx="0" presStyleCnt="0"/>
      <dgm:spPr/>
      <dgm:t>
        <a:bodyPr/>
        <a:lstStyle/>
        <a:p>
          <a:endParaRPr lang="en-CA"/>
        </a:p>
      </dgm:t>
    </dgm:pt>
    <dgm:pt modelId="{48454B6C-4B07-45A3-9EED-804FA029267F}" type="pres">
      <dgm:prSet presAssocID="{EED3859F-209C-4025-A3DA-A548E5BE0E01}" presName="compNode" presStyleCnt="0"/>
      <dgm:spPr/>
    </dgm:pt>
    <dgm:pt modelId="{EB129CF7-9ECE-4186-BE01-875C95D706AB}" type="pres">
      <dgm:prSet presAssocID="{EED3859F-209C-4025-A3DA-A548E5BE0E01}" presName="pictRect" presStyleLbl="node1" presStyleIdx="3" presStyleCnt="4"/>
      <dgm:spPr>
        <a:blipFill rotWithShape="0">
          <a:blip xmlns:r="http://schemas.openxmlformats.org/officeDocument/2006/relationships" r:embed="rId4"/>
          <a:stretch>
            <a:fillRect/>
          </a:stretch>
        </a:blipFill>
        <a:ln>
          <a:solidFill>
            <a:schemeClr val="accent1"/>
          </a:solidFill>
        </a:ln>
      </dgm:spPr>
      <dgm:t>
        <a:bodyPr/>
        <a:lstStyle/>
        <a:p>
          <a:endParaRPr lang="en-CA"/>
        </a:p>
      </dgm:t>
    </dgm:pt>
    <dgm:pt modelId="{43DBC40C-8E5C-46B7-8718-6F21B289841B}" type="pres">
      <dgm:prSet presAssocID="{EED3859F-209C-4025-A3DA-A548E5BE0E01}" presName="textRect" presStyleLbl="revTx" presStyleIdx="3" presStyleCnt="4" custScaleX="123355">
        <dgm:presLayoutVars>
          <dgm:bulletEnabled val="1"/>
        </dgm:presLayoutVars>
      </dgm:prSet>
      <dgm:spPr/>
      <dgm:t>
        <a:bodyPr/>
        <a:lstStyle/>
        <a:p>
          <a:endParaRPr lang="en-CA"/>
        </a:p>
      </dgm:t>
    </dgm:pt>
  </dgm:ptLst>
  <dgm:cxnLst>
    <dgm:cxn modelId="{332FB79D-246D-48D7-A0C7-8CA568ED9966}" srcId="{AEFA2425-90C3-4518-A054-4CDF927B109E}" destId="{690383BB-637F-49A5-937C-ADA37E0FCE06}" srcOrd="1" destOrd="0" parTransId="{F2665B42-B1D5-4E6F-9D29-FD2EE20C6E8A}" sibTransId="{21FCD0DF-0D49-462B-851E-F02F59AC8E5A}"/>
    <dgm:cxn modelId="{7EE55F81-A9ED-4E63-AB51-AB1381FBB8B4}" type="presOf" srcId="{C93B9931-C53B-40D1-B79A-0DE1EEF71D1C}" destId="{6A550575-19AD-417F-809E-B32E1B9C9988}" srcOrd="0" destOrd="0" presId="urn:microsoft.com/office/officeart/2005/8/layout/pList1#4"/>
    <dgm:cxn modelId="{9039608B-CCA5-4E20-845A-5115CE2C4FA7}" type="presOf" srcId="{AEFA2425-90C3-4518-A054-4CDF927B109E}" destId="{2CB298FF-5F5C-4326-B1AC-992DAC6D4CB8}" srcOrd="0" destOrd="0" presId="urn:microsoft.com/office/officeart/2005/8/layout/pList1#4"/>
    <dgm:cxn modelId="{316E59C9-B5E1-4737-A66C-51B18B26EF04}" srcId="{AEFA2425-90C3-4518-A054-4CDF927B109E}" destId="{55487ACC-DCA8-45DF-BAC8-A1D9A90C49F5}" srcOrd="0" destOrd="0" parTransId="{B0F70524-0144-4EDC-B7C0-06433E2DC6CD}" sibTransId="{C93B9931-C53B-40D1-B79A-0DE1EEF71D1C}"/>
    <dgm:cxn modelId="{3E9758A8-B533-4324-8318-8D25DCA119E7}" type="presOf" srcId="{690383BB-637F-49A5-937C-ADA37E0FCE06}" destId="{EECF1462-E2FF-4C1A-8422-AF73D7A4ED5C}" srcOrd="0" destOrd="0" presId="urn:microsoft.com/office/officeart/2005/8/layout/pList1#4"/>
    <dgm:cxn modelId="{F672AC5E-DD57-46C9-A9D4-964F740CB773}" type="presOf" srcId="{55487ACC-DCA8-45DF-BAC8-A1D9A90C49F5}" destId="{F13D6428-7C1A-443D-B946-89F88B417915}" srcOrd="0" destOrd="0" presId="urn:microsoft.com/office/officeart/2005/8/layout/pList1#4"/>
    <dgm:cxn modelId="{DB8CBA31-41A4-4B10-AE23-B1D2FB1354CF}" srcId="{AEFA2425-90C3-4518-A054-4CDF927B109E}" destId="{EED3859F-209C-4025-A3DA-A548E5BE0E01}" srcOrd="3" destOrd="0" parTransId="{0B5660E1-776A-4011-9E14-520E02A84ABC}" sibTransId="{B6C041D5-8C0E-4881-A600-2CEE2FD2E696}"/>
    <dgm:cxn modelId="{3EF1F666-6671-4E4B-A147-849786CBDBA9}" type="presOf" srcId="{292F88E9-8F37-4CAF-AEC8-97FDF42FF7AE}" destId="{72EE25EC-A2FA-4FC7-864D-F2872A7B33D5}" srcOrd="0" destOrd="0" presId="urn:microsoft.com/office/officeart/2005/8/layout/pList1#4"/>
    <dgm:cxn modelId="{3CDD121E-B086-4182-A4B1-5C2E7F7E226F}" type="presOf" srcId="{D8B3D7B5-E5BE-4FB7-B2B0-D856A183D3B6}" destId="{FD4D66B4-13B1-4EC1-91A4-D3265AC29EBA}" srcOrd="0" destOrd="0" presId="urn:microsoft.com/office/officeart/2005/8/layout/pList1#4"/>
    <dgm:cxn modelId="{1E650FCF-A3A5-4AE8-B1DF-3BAA59B3D53C}" srcId="{AEFA2425-90C3-4518-A054-4CDF927B109E}" destId="{D8B3D7B5-E5BE-4FB7-B2B0-D856A183D3B6}" srcOrd="2" destOrd="0" parTransId="{27C388CE-DFBD-4FFC-B379-2D10E5A027AC}" sibTransId="{292F88E9-8F37-4CAF-AEC8-97FDF42FF7AE}"/>
    <dgm:cxn modelId="{096596DF-4875-4B38-869C-BC893C707950}" type="presOf" srcId="{21FCD0DF-0D49-462B-851E-F02F59AC8E5A}" destId="{088E35A7-A996-4B9A-911A-0F7CC4B46197}" srcOrd="0" destOrd="0" presId="urn:microsoft.com/office/officeart/2005/8/layout/pList1#4"/>
    <dgm:cxn modelId="{3675ACBB-378E-4B24-B30B-75820FB4402A}" type="presOf" srcId="{EED3859F-209C-4025-A3DA-A548E5BE0E01}" destId="{43DBC40C-8E5C-46B7-8718-6F21B289841B}" srcOrd="0" destOrd="0" presId="urn:microsoft.com/office/officeart/2005/8/layout/pList1#4"/>
    <dgm:cxn modelId="{36BCB9DE-C735-4DFC-BEC5-B51D429A4EFF}" type="presParOf" srcId="{2CB298FF-5F5C-4326-B1AC-992DAC6D4CB8}" destId="{BA7E1549-CA62-4B6F-99AD-9AFA43AF6A40}" srcOrd="0" destOrd="0" presId="urn:microsoft.com/office/officeart/2005/8/layout/pList1#4"/>
    <dgm:cxn modelId="{FE7022AA-3FBF-42AC-8089-1914147C388E}" type="presParOf" srcId="{BA7E1549-CA62-4B6F-99AD-9AFA43AF6A40}" destId="{F3BD5C2F-CE1D-44B5-9926-2565EAD5D420}" srcOrd="0" destOrd="0" presId="urn:microsoft.com/office/officeart/2005/8/layout/pList1#4"/>
    <dgm:cxn modelId="{3BBDFFE9-BD8D-4A9B-B0B1-CEF0B49B126D}" type="presParOf" srcId="{BA7E1549-CA62-4B6F-99AD-9AFA43AF6A40}" destId="{F13D6428-7C1A-443D-B946-89F88B417915}" srcOrd="1" destOrd="0" presId="urn:microsoft.com/office/officeart/2005/8/layout/pList1#4"/>
    <dgm:cxn modelId="{58B8ABF9-12A9-4A78-B3B7-8335DCD26146}" type="presParOf" srcId="{2CB298FF-5F5C-4326-B1AC-992DAC6D4CB8}" destId="{6A550575-19AD-417F-809E-B32E1B9C9988}" srcOrd="1" destOrd="0" presId="urn:microsoft.com/office/officeart/2005/8/layout/pList1#4"/>
    <dgm:cxn modelId="{6426178D-66A8-4425-B563-69E3FB82D6CE}" type="presParOf" srcId="{2CB298FF-5F5C-4326-B1AC-992DAC6D4CB8}" destId="{6CE562DC-ECB6-45AB-B3FB-9EA0DC61FD14}" srcOrd="2" destOrd="0" presId="urn:microsoft.com/office/officeart/2005/8/layout/pList1#4"/>
    <dgm:cxn modelId="{690E721A-76AF-4C7C-BB6C-25056AE678DE}" type="presParOf" srcId="{6CE562DC-ECB6-45AB-B3FB-9EA0DC61FD14}" destId="{77F91B74-DCE6-4D52-A1EA-0775E2D003C9}" srcOrd="0" destOrd="0" presId="urn:microsoft.com/office/officeart/2005/8/layout/pList1#4"/>
    <dgm:cxn modelId="{454C21ED-73A1-4F32-A431-C3ED984B3D39}" type="presParOf" srcId="{6CE562DC-ECB6-45AB-B3FB-9EA0DC61FD14}" destId="{EECF1462-E2FF-4C1A-8422-AF73D7A4ED5C}" srcOrd="1" destOrd="0" presId="urn:microsoft.com/office/officeart/2005/8/layout/pList1#4"/>
    <dgm:cxn modelId="{545FAB70-427A-4ABF-969F-FC508C9C2E93}" type="presParOf" srcId="{2CB298FF-5F5C-4326-B1AC-992DAC6D4CB8}" destId="{088E35A7-A996-4B9A-911A-0F7CC4B46197}" srcOrd="3" destOrd="0" presId="urn:microsoft.com/office/officeart/2005/8/layout/pList1#4"/>
    <dgm:cxn modelId="{353DC3C8-B602-448A-B41A-A8341B65CEFF}" type="presParOf" srcId="{2CB298FF-5F5C-4326-B1AC-992DAC6D4CB8}" destId="{1AC419DD-E05B-49FD-BF6E-F0EDD205B27B}" srcOrd="4" destOrd="0" presId="urn:microsoft.com/office/officeart/2005/8/layout/pList1#4"/>
    <dgm:cxn modelId="{2B8DF0E5-6473-4A76-AF51-DD6E2A4832A5}" type="presParOf" srcId="{1AC419DD-E05B-49FD-BF6E-F0EDD205B27B}" destId="{8A68280C-B698-4C6B-A95B-E4632927A978}" srcOrd="0" destOrd="0" presId="urn:microsoft.com/office/officeart/2005/8/layout/pList1#4"/>
    <dgm:cxn modelId="{8853780F-2EC6-4927-BAF6-A8DC55323A0B}" type="presParOf" srcId="{1AC419DD-E05B-49FD-BF6E-F0EDD205B27B}" destId="{FD4D66B4-13B1-4EC1-91A4-D3265AC29EBA}" srcOrd="1" destOrd="0" presId="urn:microsoft.com/office/officeart/2005/8/layout/pList1#4"/>
    <dgm:cxn modelId="{435B3FED-26B9-4DE4-AE18-484CA3D57A1A}" type="presParOf" srcId="{2CB298FF-5F5C-4326-B1AC-992DAC6D4CB8}" destId="{72EE25EC-A2FA-4FC7-864D-F2872A7B33D5}" srcOrd="5" destOrd="0" presId="urn:microsoft.com/office/officeart/2005/8/layout/pList1#4"/>
    <dgm:cxn modelId="{432CCB05-C737-491F-BE61-279ACD3CFB8C}" type="presParOf" srcId="{2CB298FF-5F5C-4326-B1AC-992DAC6D4CB8}" destId="{48454B6C-4B07-45A3-9EED-804FA029267F}" srcOrd="6" destOrd="0" presId="urn:microsoft.com/office/officeart/2005/8/layout/pList1#4"/>
    <dgm:cxn modelId="{29063621-468A-4A17-81D7-979B97684205}" type="presParOf" srcId="{48454B6C-4B07-45A3-9EED-804FA029267F}" destId="{EB129CF7-9ECE-4186-BE01-875C95D706AB}" srcOrd="0" destOrd="0" presId="urn:microsoft.com/office/officeart/2005/8/layout/pList1#4"/>
    <dgm:cxn modelId="{80D34EC6-4605-46F4-8CE9-090E00A02C95}" type="presParOf" srcId="{48454B6C-4B07-45A3-9EED-804FA029267F}" destId="{43DBC40C-8E5C-46B7-8718-6F21B289841B}" srcOrd="1" destOrd="0" presId="urn:microsoft.com/office/officeart/2005/8/layout/pList1#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C982ED-75EE-4DCB-B33F-195B9D205892}" type="doc">
      <dgm:prSet loTypeId="urn:microsoft.com/office/officeart/2005/8/layout/vList4#1" loCatId="list" qsTypeId="urn:microsoft.com/office/officeart/2005/8/quickstyle/3d4" qsCatId="3D" csTypeId="urn:microsoft.com/office/officeart/2005/8/colors/accent1_2" csCatId="accent1" phldr="1"/>
      <dgm:spPr/>
      <dgm:t>
        <a:bodyPr/>
        <a:lstStyle/>
        <a:p>
          <a:endParaRPr lang="en-CA"/>
        </a:p>
      </dgm:t>
    </dgm:pt>
    <dgm:pt modelId="{82563EAA-DE25-47C4-8EEB-F42DBA596A00}">
      <dgm:prSet phldrT="[Text]" custT="1"/>
      <dgm:spPr/>
      <dgm:t>
        <a:bodyPr/>
        <a:lstStyle/>
        <a:p>
          <a:r>
            <a:rPr lang="en-CA" sz="1600" dirty="0" smtClean="0"/>
            <a:t>PPS27 Permanent Downhole Monitoring System</a:t>
          </a:r>
          <a:endParaRPr lang="en-CA" sz="1600" dirty="0"/>
        </a:p>
      </dgm:t>
    </dgm:pt>
    <dgm:pt modelId="{653435ED-5224-4917-B55B-0B453DC8CFE6}" type="parTrans" cxnId="{595592A3-FE43-4F78-BCCE-A88C80ED0670}">
      <dgm:prSet/>
      <dgm:spPr/>
      <dgm:t>
        <a:bodyPr/>
        <a:lstStyle/>
        <a:p>
          <a:endParaRPr lang="en-CA"/>
        </a:p>
      </dgm:t>
    </dgm:pt>
    <dgm:pt modelId="{94056D17-1700-448A-834E-D475D8BAD1CA}" type="sibTrans" cxnId="{595592A3-FE43-4F78-BCCE-A88C80ED0670}">
      <dgm:prSet/>
      <dgm:spPr/>
      <dgm:t>
        <a:bodyPr/>
        <a:lstStyle/>
        <a:p>
          <a:endParaRPr lang="en-CA"/>
        </a:p>
      </dgm:t>
    </dgm:pt>
    <dgm:pt modelId="{2F8BA6B9-E37F-4D41-8306-F4B61F6BE254}">
      <dgm:prSet phldrT="[Text]" custT="1"/>
      <dgm:spPr/>
      <dgm:t>
        <a:bodyPr/>
        <a:lstStyle/>
        <a:p>
          <a:r>
            <a:rPr lang="en-CA" sz="1200" dirty="0" smtClean="0"/>
            <a:t>Increase asset management by enabling a deeper understanding of reservoir performance and optimization</a:t>
          </a:r>
          <a:endParaRPr lang="en-CA" sz="1200" dirty="0"/>
        </a:p>
      </dgm:t>
    </dgm:pt>
    <dgm:pt modelId="{FFB5CBD1-2C21-4C6A-A2D3-125FDE7EDF8D}" type="parTrans" cxnId="{B67C2FFC-5B5F-42B8-B9D1-A1249831766E}">
      <dgm:prSet/>
      <dgm:spPr/>
      <dgm:t>
        <a:bodyPr/>
        <a:lstStyle/>
        <a:p>
          <a:endParaRPr lang="en-CA"/>
        </a:p>
      </dgm:t>
    </dgm:pt>
    <dgm:pt modelId="{4DFF6073-55C7-434D-8686-AE7FD2053346}" type="sibTrans" cxnId="{B67C2FFC-5B5F-42B8-B9D1-A1249831766E}">
      <dgm:prSet/>
      <dgm:spPr/>
      <dgm:t>
        <a:bodyPr/>
        <a:lstStyle/>
        <a:p>
          <a:endParaRPr lang="en-CA"/>
        </a:p>
      </dgm:t>
    </dgm:pt>
    <dgm:pt modelId="{3E2D3DF6-F7ED-45B3-ACF7-97CA03E52CBA}">
      <dgm:prSet phldrT="[Text]"/>
      <dgm:spPr/>
      <dgm:t>
        <a:bodyPr/>
        <a:lstStyle/>
        <a:p>
          <a:endParaRPr lang="en-CA" sz="1600" dirty="0"/>
        </a:p>
      </dgm:t>
    </dgm:pt>
    <dgm:pt modelId="{EAB9334A-A70E-4C45-8AF2-650B714BD4B5}" type="parTrans" cxnId="{A5FC28C6-0439-4469-B3FA-48B454189402}">
      <dgm:prSet/>
      <dgm:spPr/>
      <dgm:t>
        <a:bodyPr/>
        <a:lstStyle/>
        <a:p>
          <a:endParaRPr lang="en-CA"/>
        </a:p>
      </dgm:t>
    </dgm:pt>
    <dgm:pt modelId="{F54AF2F4-E6E1-4840-A2E2-A4EE00C506F1}" type="sibTrans" cxnId="{A5FC28C6-0439-4469-B3FA-48B454189402}">
      <dgm:prSet/>
      <dgm:spPr/>
      <dgm:t>
        <a:bodyPr/>
        <a:lstStyle/>
        <a:p>
          <a:endParaRPr lang="en-CA"/>
        </a:p>
      </dgm:t>
    </dgm:pt>
    <dgm:pt modelId="{B5FA2EB2-CADB-44BF-936F-52049A18F043}">
      <dgm:prSet phldrT="[Text]" custT="1"/>
      <dgm:spPr/>
      <dgm:t>
        <a:bodyPr/>
        <a:lstStyle/>
        <a:p>
          <a:r>
            <a:rPr lang="en-CA" sz="1600" dirty="0" smtClean="0"/>
            <a:t>PPS27XM Thermocouple Monitoring System</a:t>
          </a:r>
          <a:endParaRPr lang="en-CA" sz="1600" dirty="0"/>
        </a:p>
      </dgm:t>
    </dgm:pt>
    <dgm:pt modelId="{06E9A903-CEDF-454E-B480-1C1E38807C63}" type="parTrans" cxnId="{8096EBCE-1EE5-46BD-8114-B0640493668B}">
      <dgm:prSet/>
      <dgm:spPr/>
      <dgm:t>
        <a:bodyPr/>
        <a:lstStyle/>
        <a:p>
          <a:endParaRPr lang="en-CA"/>
        </a:p>
      </dgm:t>
    </dgm:pt>
    <dgm:pt modelId="{63117913-7173-4835-9D2F-02D232FFF06A}" type="sibTrans" cxnId="{8096EBCE-1EE5-46BD-8114-B0640493668B}">
      <dgm:prSet/>
      <dgm:spPr/>
      <dgm:t>
        <a:bodyPr/>
        <a:lstStyle/>
        <a:p>
          <a:endParaRPr lang="en-CA"/>
        </a:p>
      </dgm:t>
    </dgm:pt>
    <dgm:pt modelId="{7EF8C6D4-55E3-4511-8BA3-1D5A5F933920}">
      <dgm:prSet phldrT="[Text]" custT="1"/>
      <dgm:spPr/>
      <dgm:t>
        <a:bodyPr/>
        <a:lstStyle/>
        <a:p>
          <a:r>
            <a:rPr lang="en-CA" sz="1200" dirty="0" smtClean="0"/>
            <a:t>Extreme temperature monitoring system designed for use in oil thermal recovery and geothermal applications</a:t>
          </a:r>
          <a:endParaRPr lang="en-CA" sz="1200" dirty="0"/>
        </a:p>
      </dgm:t>
    </dgm:pt>
    <dgm:pt modelId="{0E6E63A5-D5E3-4259-85D6-BAD6189BA7EA}" type="parTrans" cxnId="{E8C51CA3-C22C-42D2-B28C-C5724E656317}">
      <dgm:prSet/>
      <dgm:spPr/>
      <dgm:t>
        <a:bodyPr/>
        <a:lstStyle/>
        <a:p>
          <a:endParaRPr lang="en-CA"/>
        </a:p>
      </dgm:t>
    </dgm:pt>
    <dgm:pt modelId="{0BF783AB-3D54-4390-8B97-CDA7AA13166B}" type="sibTrans" cxnId="{E8C51CA3-C22C-42D2-B28C-C5724E656317}">
      <dgm:prSet/>
      <dgm:spPr/>
      <dgm:t>
        <a:bodyPr/>
        <a:lstStyle/>
        <a:p>
          <a:endParaRPr lang="en-CA"/>
        </a:p>
      </dgm:t>
    </dgm:pt>
    <dgm:pt modelId="{FEC88103-BBCB-494A-89E7-E911BE254A71}">
      <dgm:prSet phldrT="[Text]"/>
      <dgm:spPr/>
      <dgm:t>
        <a:bodyPr/>
        <a:lstStyle/>
        <a:p>
          <a:r>
            <a:rPr lang="en-CA" dirty="0" smtClean="0"/>
            <a:t>ESPLink Monitoring &amp; Control System</a:t>
          </a:r>
          <a:endParaRPr lang="en-CA" dirty="0"/>
        </a:p>
      </dgm:t>
    </dgm:pt>
    <dgm:pt modelId="{EF754E61-3350-4ACE-950A-18D038DD168C}" type="parTrans" cxnId="{9A3EA98B-14B2-4185-B385-2AE82FC495C5}">
      <dgm:prSet/>
      <dgm:spPr/>
      <dgm:t>
        <a:bodyPr/>
        <a:lstStyle/>
        <a:p>
          <a:endParaRPr lang="en-CA"/>
        </a:p>
      </dgm:t>
    </dgm:pt>
    <dgm:pt modelId="{FEE7D913-F6FD-4D7F-839B-80396D29749E}" type="sibTrans" cxnId="{9A3EA98B-14B2-4185-B385-2AE82FC495C5}">
      <dgm:prSet/>
      <dgm:spPr/>
      <dgm:t>
        <a:bodyPr/>
        <a:lstStyle/>
        <a:p>
          <a:endParaRPr lang="en-CA"/>
        </a:p>
      </dgm:t>
    </dgm:pt>
    <dgm:pt modelId="{782411EC-953E-4F40-BF03-8C6379DA6429}">
      <dgm:prSet phldrT="[Text]"/>
      <dgm:spPr/>
      <dgm:t>
        <a:bodyPr/>
        <a:lstStyle/>
        <a:p>
          <a:r>
            <a:rPr lang="en-CA" dirty="0" smtClean="0"/>
            <a:t>Diagnose and plan ESP maintenance to prevent system failure and reduce pump down time</a:t>
          </a:r>
          <a:endParaRPr lang="en-CA" dirty="0"/>
        </a:p>
      </dgm:t>
    </dgm:pt>
    <dgm:pt modelId="{E1851227-819B-4288-A480-EF095CAD2775}" type="parTrans" cxnId="{3357B9EB-C5B6-44C1-B5BB-8CF94EDA520C}">
      <dgm:prSet/>
      <dgm:spPr/>
      <dgm:t>
        <a:bodyPr/>
        <a:lstStyle/>
        <a:p>
          <a:endParaRPr lang="en-CA"/>
        </a:p>
      </dgm:t>
    </dgm:pt>
    <dgm:pt modelId="{634620F6-A924-4070-88A9-08BE7EFBF6B3}" type="sibTrans" cxnId="{3357B9EB-C5B6-44C1-B5BB-8CF94EDA520C}">
      <dgm:prSet/>
      <dgm:spPr/>
      <dgm:t>
        <a:bodyPr/>
        <a:lstStyle/>
        <a:p>
          <a:endParaRPr lang="en-CA"/>
        </a:p>
      </dgm:t>
    </dgm:pt>
    <dgm:pt modelId="{EFFAF6DA-2D76-4355-8F90-8B86F5ED3608}">
      <dgm:prSet phldrT="[Text]"/>
      <dgm:spPr/>
      <dgm:t>
        <a:bodyPr/>
        <a:lstStyle/>
        <a:p>
          <a:r>
            <a:rPr lang="en-CA" dirty="0" smtClean="0"/>
            <a:t>Increase pump lifting efficiency while controlling the pump operating time</a:t>
          </a:r>
          <a:endParaRPr lang="en-CA" dirty="0"/>
        </a:p>
      </dgm:t>
    </dgm:pt>
    <dgm:pt modelId="{28B5BFA6-25DB-42F7-AC61-FBD93C7A44F3}" type="parTrans" cxnId="{94D2E971-1A23-472F-9246-603EA827205D}">
      <dgm:prSet/>
      <dgm:spPr/>
      <dgm:t>
        <a:bodyPr/>
        <a:lstStyle/>
        <a:p>
          <a:endParaRPr lang="en-CA"/>
        </a:p>
      </dgm:t>
    </dgm:pt>
    <dgm:pt modelId="{18D76FE1-D60B-4A60-8148-A0B1A3D5E3D4}" type="sibTrans" cxnId="{94D2E971-1A23-472F-9246-603EA827205D}">
      <dgm:prSet/>
      <dgm:spPr/>
      <dgm:t>
        <a:bodyPr/>
        <a:lstStyle/>
        <a:p>
          <a:endParaRPr lang="en-CA"/>
        </a:p>
      </dgm:t>
    </dgm:pt>
    <dgm:pt modelId="{BEB70B45-37AE-4A9E-B08E-AF5302CC8251}">
      <dgm:prSet phldrT="[Text]"/>
      <dgm:spPr/>
      <dgm:t>
        <a:bodyPr/>
        <a:lstStyle/>
        <a:p>
          <a:r>
            <a:rPr lang="en-CA" dirty="0" smtClean="0"/>
            <a:t>PCPLink Monitoring &amp; Control System</a:t>
          </a:r>
          <a:endParaRPr lang="en-CA" dirty="0"/>
        </a:p>
      </dgm:t>
    </dgm:pt>
    <dgm:pt modelId="{A371C8B6-CE82-421A-9406-314CEBC074DD}" type="parTrans" cxnId="{45CF0992-4370-484E-9857-86850B5ABC15}">
      <dgm:prSet/>
      <dgm:spPr/>
      <dgm:t>
        <a:bodyPr/>
        <a:lstStyle/>
        <a:p>
          <a:endParaRPr lang="en-CA"/>
        </a:p>
      </dgm:t>
    </dgm:pt>
    <dgm:pt modelId="{3DD267C7-D978-4AF3-B95A-E427B0331A4F}" type="sibTrans" cxnId="{45CF0992-4370-484E-9857-86850B5ABC15}">
      <dgm:prSet/>
      <dgm:spPr/>
      <dgm:t>
        <a:bodyPr/>
        <a:lstStyle/>
        <a:p>
          <a:endParaRPr lang="en-CA"/>
        </a:p>
      </dgm:t>
    </dgm:pt>
    <dgm:pt modelId="{444EC0F2-C3CB-416F-A8E8-065E013C9B31}">
      <dgm:prSet phldrT="[Text]"/>
      <dgm:spPr/>
      <dgm:t>
        <a:bodyPr/>
        <a:lstStyle/>
        <a:p>
          <a:r>
            <a:rPr lang="en-CA" dirty="0" smtClean="0"/>
            <a:t>Dual pressure monitoring provides information on PCP operating conditions</a:t>
          </a:r>
          <a:endParaRPr lang="en-CA" dirty="0"/>
        </a:p>
      </dgm:t>
    </dgm:pt>
    <dgm:pt modelId="{D778107F-1FC6-498A-AAA4-1EAB0D5D29B3}" type="parTrans" cxnId="{95BC2A33-10E9-4C34-A7DA-DC3CCA34F20D}">
      <dgm:prSet/>
      <dgm:spPr/>
      <dgm:t>
        <a:bodyPr/>
        <a:lstStyle/>
        <a:p>
          <a:endParaRPr lang="en-CA"/>
        </a:p>
      </dgm:t>
    </dgm:pt>
    <dgm:pt modelId="{907A63A0-8608-49AB-BBC6-0AA5811D03EB}" type="sibTrans" cxnId="{95BC2A33-10E9-4C34-A7DA-DC3CCA34F20D}">
      <dgm:prSet/>
      <dgm:spPr/>
      <dgm:t>
        <a:bodyPr/>
        <a:lstStyle/>
        <a:p>
          <a:endParaRPr lang="en-CA"/>
        </a:p>
      </dgm:t>
    </dgm:pt>
    <dgm:pt modelId="{BC021EF9-196B-469D-9C43-E3EA4D4C7FD7}">
      <dgm:prSet phldrT="[Text]"/>
      <dgm:spPr/>
      <dgm:t>
        <a:bodyPr/>
        <a:lstStyle/>
        <a:p>
          <a:r>
            <a:rPr lang="en-CA" dirty="0" smtClean="0"/>
            <a:t>Improve PCP run life and production performance with PPS’s customizable monitoring systems</a:t>
          </a:r>
          <a:endParaRPr lang="en-CA" dirty="0"/>
        </a:p>
      </dgm:t>
    </dgm:pt>
    <dgm:pt modelId="{53F6D454-DABE-4E9D-92A1-12E0500069C3}" type="parTrans" cxnId="{D6EEC444-ED9B-4AF0-B570-4C04524703BB}">
      <dgm:prSet/>
      <dgm:spPr/>
      <dgm:t>
        <a:bodyPr/>
        <a:lstStyle/>
        <a:p>
          <a:endParaRPr lang="en-CA"/>
        </a:p>
      </dgm:t>
    </dgm:pt>
    <dgm:pt modelId="{98753462-009B-47FB-9751-D53CBFD326B8}" type="sibTrans" cxnId="{D6EEC444-ED9B-4AF0-B570-4C04524703BB}">
      <dgm:prSet/>
      <dgm:spPr/>
      <dgm:t>
        <a:bodyPr/>
        <a:lstStyle/>
        <a:p>
          <a:endParaRPr lang="en-CA"/>
        </a:p>
      </dgm:t>
    </dgm:pt>
    <dgm:pt modelId="{A8BB8AE2-2C01-460F-9531-0F6F905F8A5E}" type="pres">
      <dgm:prSet presAssocID="{B9C982ED-75EE-4DCB-B33F-195B9D205892}" presName="linear" presStyleCnt="0">
        <dgm:presLayoutVars>
          <dgm:dir/>
          <dgm:resizeHandles val="exact"/>
        </dgm:presLayoutVars>
      </dgm:prSet>
      <dgm:spPr/>
      <dgm:t>
        <a:bodyPr/>
        <a:lstStyle/>
        <a:p>
          <a:endParaRPr lang="en-CA"/>
        </a:p>
      </dgm:t>
    </dgm:pt>
    <dgm:pt modelId="{57E2C626-A98D-4A03-A5FA-1C9875FA7314}" type="pres">
      <dgm:prSet presAssocID="{82563EAA-DE25-47C4-8EEB-F42DBA596A00}" presName="comp" presStyleCnt="0"/>
      <dgm:spPr/>
    </dgm:pt>
    <dgm:pt modelId="{41F47EB5-EC55-42A7-ADAA-9E5908E2A70F}" type="pres">
      <dgm:prSet presAssocID="{82563EAA-DE25-47C4-8EEB-F42DBA596A00}" presName="box" presStyleLbl="node1" presStyleIdx="0" presStyleCnt="4"/>
      <dgm:spPr/>
      <dgm:t>
        <a:bodyPr/>
        <a:lstStyle/>
        <a:p>
          <a:endParaRPr lang="en-CA"/>
        </a:p>
      </dgm:t>
    </dgm:pt>
    <dgm:pt modelId="{912E5E20-5215-4587-89E7-E9D0587E3706}" type="pres">
      <dgm:prSet presAssocID="{82563EAA-DE25-47C4-8EEB-F42DBA596A00}" presName="img" presStyleLbl="fgImgPlace1" presStyleIdx="0" presStyleCnt="4"/>
      <dgm:spPr>
        <a:blipFill rotWithShape="0">
          <a:blip xmlns:r="http://schemas.openxmlformats.org/officeDocument/2006/relationships" r:embed="rId1"/>
          <a:stretch>
            <a:fillRect/>
          </a:stretch>
        </a:blipFill>
      </dgm:spPr>
      <dgm:t>
        <a:bodyPr/>
        <a:lstStyle/>
        <a:p>
          <a:endParaRPr lang="en-CA"/>
        </a:p>
      </dgm:t>
    </dgm:pt>
    <dgm:pt modelId="{15C618E2-AB91-4D91-92C5-AA13FF2151D1}" type="pres">
      <dgm:prSet presAssocID="{82563EAA-DE25-47C4-8EEB-F42DBA596A00}" presName="text" presStyleLbl="node1" presStyleIdx="0" presStyleCnt="4">
        <dgm:presLayoutVars>
          <dgm:bulletEnabled val="1"/>
        </dgm:presLayoutVars>
      </dgm:prSet>
      <dgm:spPr/>
      <dgm:t>
        <a:bodyPr/>
        <a:lstStyle/>
        <a:p>
          <a:endParaRPr lang="en-CA"/>
        </a:p>
      </dgm:t>
    </dgm:pt>
    <dgm:pt modelId="{F9C40C76-4769-4EE9-BE87-9572C74D331F}" type="pres">
      <dgm:prSet presAssocID="{94056D17-1700-448A-834E-D475D8BAD1CA}" presName="spacer" presStyleCnt="0"/>
      <dgm:spPr/>
    </dgm:pt>
    <dgm:pt modelId="{858D9D40-804E-4793-8369-1DE922C02ACD}" type="pres">
      <dgm:prSet presAssocID="{B5FA2EB2-CADB-44BF-936F-52049A18F043}" presName="comp" presStyleCnt="0"/>
      <dgm:spPr/>
    </dgm:pt>
    <dgm:pt modelId="{98CD102E-7A0D-4459-B54B-D77FCA0C66C8}" type="pres">
      <dgm:prSet presAssocID="{B5FA2EB2-CADB-44BF-936F-52049A18F043}" presName="box" presStyleLbl="node1" presStyleIdx="1" presStyleCnt="4"/>
      <dgm:spPr/>
      <dgm:t>
        <a:bodyPr/>
        <a:lstStyle/>
        <a:p>
          <a:endParaRPr lang="en-CA"/>
        </a:p>
      </dgm:t>
    </dgm:pt>
    <dgm:pt modelId="{FF119393-6C42-41AA-94E0-83E28D98E0FE}" type="pres">
      <dgm:prSet presAssocID="{B5FA2EB2-CADB-44BF-936F-52049A18F043}" presName="img" presStyleLbl="fgImgPlace1" presStyleIdx="1" presStyleCnt="4"/>
      <dgm:spPr>
        <a:blipFill rotWithShape="0">
          <a:blip xmlns:r="http://schemas.openxmlformats.org/officeDocument/2006/relationships" r:embed="rId2"/>
          <a:stretch>
            <a:fillRect/>
          </a:stretch>
        </a:blipFill>
      </dgm:spPr>
      <dgm:t>
        <a:bodyPr/>
        <a:lstStyle/>
        <a:p>
          <a:endParaRPr lang="en-CA"/>
        </a:p>
      </dgm:t>
    </dgm:pt>
    <dgm:pt modelId="{4C48135D-4A64-47C2-903B-6E075266DF1C}" type="pres">
      <dgm:prSet presAssocID="{B5FA2EB2-CADB-44BF-936F-52049A18F043}" presName="text" presStyleLbl="node1" presStyleIdx="1" presStyleCnt="4">
        <dgm:presLayoutVars>
          <dgm:bulletEnabled val="1"/>
        </dgm:presLayoutVars>
      </dgm:prSet>
      <dgm:spPr/>
      <dgm:t>
        <a:bodyPr/>
        <a:lstStyle/>
        <a:p>
          <a:endParaRPr lang="en-CA"/>
        </a:p>
      </dgm:t>
    </dgm:pt>
    <dgm:pt modelId="{789CE8A1-A83D-4867-8E96-B6995C8280BE}" type="pres">
      <dgm:prSet presAssocID="{63117913-7173-4835-9D2F-02D232FFF06A}" presName="spacer" presStyleCnt="0"/>
      <dgm:spPr/>
    </dgm:pt>
    <dgm:pt modelId="{6390B08D-3E74-4200-840F-9F3A9EFF5492}" type="pres">
      <dgm:prSet presAssocID="{FEC88103-BBCB-494A-89E7-E911BE254A71}" presName="comp" presStyleCnt="0"/>
      <dgm:spPr/>
    </dgm:pt>
    <dgm:pt modelId="{30975C30-81FF-48B0-B4F3-141690BB71D7}" type="pres">
      <dgm:prSet presAssocID="{FEC88103-BBCB-494A-89E7-E911BE254A71}" presName="box" presStyleLbl="node1" presStyleIdx="2" presStyleCnt="4" custLinFactNeighborX="-1020"/>
      <dgm:spPr/>
      <dgm:t>
        <a:bodyPr/>
        <a:lstStyle/>
        <a:p>
          <a:endParaRPr lang="en-CA"/>
        </a:p>
      </dgm:t>
    </dgm:pt>
    <dgm:pt modelId="{B4448C46-5825-405D-8F2F-ADA5561C2B74}" type="pres">
      <dgm:prSet presAssocID="{FEC88103-BBCB-494A-89E7-E911BE254A71}" presName="img" presStyleLbl="fgImgPlace1" presStyleIdx="2" presStyleCnt="4"/>
      <dgm:spPr>
        <a:blipFill rotWithShape="0">
          <a:blip xmlns:r="http://schemas.openxmlformats.org/officeDocument/2006/relationships" r:embed="rId3"/>
          <a:stretch>
            <a:fillRect/>
          </a:stretch>
        </a:blipFill>
      </dgm:spPr>
      <dgm:t>
        <a:bodyPr/>
        <a:lstStyle/>
        <a:p>
          <a:endParaRPr lang="en-CA"/>
        </a:p>
      </dgm:t>
    </dgm:pt>
    <dgm:pt modelId="{BFF53736-FA89-4FDE-A428-4AD3A45DD677}" type="pres">
      <dgm:prSet presAssocID="{FEC88103-BBCB-494A-89E7-E911BE254A71}" presName="text" presStyleLbl="node1" presStyleIdx="2" presStyleCnt="4">
        <dgm:presLayoutVars>
          <dgm:bulletEnabled val="1"/>
        </dgm:presLayoutVars>
      </dgm:prSet>
      <dgm:spPr/>
      <dgm:t>
        <a:bodyPr/>
        <a:lstStyle/>
        <a:p>
          <a:endParaRPr lang="en-CA"/>
        </a:p>
      </dgm:t>
    </dgm:pt>
    <dgm:pt modelId="{6125302E-BE44-4B10-AF64-72DBD5509FCE}" type="pres">
      <dgm:prSet presAssocID="{FEE7D913-F6FD-4D7F-839B-80396D29749E}" presName="spacer" presStyleCnt="0"/>
      <dgm:spPr/>
    </dgm:pt>
    <dgm:pt modelId="{1B91A5D6-3AB2-48B3-89C1-FC41C2A04315}" type="pres">
      <dgm:prSet presAssocID="{BEB70B45-37AE-4A9E-B08E-AF5302CC8251}" presName="comp" presStyleCnt="0"/>
      <dgm:spPr/>
    </dgm:pt>
    <dgm:pt modelId="{A4AAD5F3-FE1D-4FC5-B49C-B0E105011DC0}" type="pres">
      <dgm:prSet presAssocID="{BEB70B45-37AE-4A9E-B08E-AF5302CC8251}" presName="box" presStyleLbl="node1" presStyleIdx="3" presStyleCnt="4"/>
      <dgm:spPr/>
      <dgm:t>
        <a:bodyPr/>
        <a:lstStyle/>
        <a:p>
          <a:endParaRPr lang="en-CA"/>
        </a:p>
      </dgm:t>
    </dgm:pt>
    <dgm:pt modelId="{92E2950A-00B6-4887-AEAC-98E38B5BC00E}" type="pres">
      <dgm:prSet presAssocID="{BEB70B45-37AE-4A9E-B08E-AF5302CC8251}" presName="img" presStyleLbl="fgImgPlace1" presStyleIdx="3" presStyleCnt="4"/>
      <dgm:spPr>
        <a:blipFill rotWithShape="0">
          <a:blip xmlns:r="http://schemas.openxmlformats.org/officeDocument/2006/relationships" r:embed="rId4"/>
          <a:stretch>
            <a:fillRect/>
          </a:stretch>
        </a:blipFill>
      </dgm:spPr>
      <dgm:t>
        <a:bodyPr/>
        <a:lstStyle/>
        <a:p>
          <a:endParaRPr lang="en-CA"/>
        </a:p>
      </dgm:t>
    </dgm:pt>
    <dgm:pt modelId="{10DFCE77-960B-4B45-86E2-79111A2FC127}" type="pres">
      <dgm:prSet presAssocID="{BEB70B45-37AE-4A9E-B08E-AF5302CC8251}" presName="text" presStyleLbl="node1" presStyleIdx="3" presStyleCnt="4">
        <dgm:presLayoutVars>
          <dgm:bulletEnabled val="1"/>
        </dgm:presLayoutVars>
      </dgm:prSet>
      <dgm:spPr/>
      <dgm:t>
        <a:bodyPr/>
        <a:lstStyle/>
        <a:p>
          <a:endParaRPr lang="en-CA"/>
        </a:p>
      </dgm:t>
    </dgm:pt>
  </dgm:ptLst>
  <dgm:cxnLst>
    <dgm:cxn modelId="{64AA7F40-9097-4938-9C8A-00C4049BF36A}" type="presOf" srcId="{BEB70B45-37AE-4A9E-B08E-AF5302CC8251}" destId="{A4AAD5F3-FE1D-4FC5-B49C-B0E105011DC0}" srcOrd="0" destOrd="0" presId="urn:microsoft.com/office/officeart/2005/8/layout/vList4#1"/>
    <dgm:cxn modelId="{8096EBCE-1EE5-46BD-8114-B0640493668B}" srcId="{B9C982ED-75EE-4DCB-B33F-195B9D205892}" destId="{B5FA2EB2-CADB-44BF-936F-52049A18F043}" srcOrd="1" destOrd="0" parTransId="{06E9A903-CEDF-454E-B480-1C1E38807C63}" sibTransId="{63117913-7173-4835-9D2F-02D232FFF06A}"/>
    <dgm:cxn modelId="{E1A8FA6D-3CFD-4491-97EF-9A7E6E7998CB}" type="presOf" srcId="{7EF8C6D4-55E3-4511-8BA3-1D5A5F933920}" destId="{98CD102E-7A0D-4459-B54B-D77FCA0C66C8}" srcOrd="0" destOrd="1" presId="urn:microsoft.com/office/officeart/2005/8/layout/vList4#1"/>
    <dgm:cxn modelId="{95BC2A33-10E9-4C34-A7DA-DC3CCA34F20D}" srcId="{BEB70B45-37AE-4A9E-B08E-AF5302CC8251}" destId="{444EC0F2-C3CB-416F-A8E8-065E013C9B31}" srcOrd="0" destOrd="0" parTransId="{D778107F-1FC6-498A-AAA4-1EAB0D5D29B3}" sibTransId="{907A63A0-8608-49AB-BBC6-0AA5811D03EB}"/>
    <dgm:cxn modelId="{DB532EE3-628F-49CE-9126-FCEFAC45C593}" type="presOf" srcId="{782411EC-953E-4F40-BF03-8C6379DA6429}" destId="{30975C30-81FF-48B0-B4F3-141690BB71D7}" srcOrd="0" destOrd="1" presId="urn:microsoft.com/office/officeart/2005/8/layout/vList4#1"/>
    <dgm:cxn modelId="{D6EEC444-ED9B-4AF0-B570-4C04524703BB}" srcId="{BEB70B45-37AE-4A9E-B08E-AF5302CC8251}" destId="{BC021EF9-196B-469D-9C43-E3EA4D4C7FD7}" srcOrd="1" destOrd="0" parTransId="{53F6D454-DABE-4E9D-92A1-12E0500069C3}" sibTransId="{98753462-009B-47FB-9751-D53CBFD326B8}"/>
    <dgm:cxn modelId="{84B3A6AF-151D-4FBA-A882-A12A91361BA8}" type="presOf" srcId="{444EC0F2-C3CB-416F-A8E8-065E013C9B31}" destId="{A4AAD5F3-FE1D-4FC5-B49C-B0E105011DC0}" srcOrd="0" destOrd="1" presId="urn:microsoft.com/office/officeart/2005/8/layout/vList4#1"/>
    <dgm:cxn modelId="{362A094D-CADC-4C2B-A926-94416C24F3BF}" type="presOf" srcId="{782411EC-953E-4F40-BF03-8C6379DA6429}" destId="{BFF53736-FA89-4FDE-A428-4AD3A45DD677}" srcOrd="1" destOrd="1" presId="urn:microsoft.com/office/officeart/2005/8/layout/vList4#1"/>
    <dgm:cxn modelId="{FC715232-5F93-47F2-AF39-E345341E0425}" type="presOf" srcId="{B5FA2EB2-CADB-44BF-936F-52049A18F043}" destId="{98CD102E-7A0D-4459-B54B-D77FCA0C66C8}" srcOrd="0" destOrd="0" presId="urn:microsoft.com/office/officeart/2005/8/layout/vList4#1"/>
    <dgm:cxn modelId="{AE2CAF17-EA29-4AEC-B2A0-4994D8E0812A}" type="presOf" srcId="{BC021EF9-196B-469D-9C43-E3EA4D4C7FD7}" destId="{A4AAD5F3-FE1D-4FC5-B49C-B0E105011DC0}" srcOrd="0" destOrd="2" presId="urn:microsoft.com/office/officeart/2005/8/layout/vList4#1"/>
    <dgm:cxn modelId="{A5FC28C6-0439-4469-B3FA-48B454189402}" srcId="{82563EAA-DE25-47C4-8EEB-F42DBA596A00}" destId="{3E2D3DF6-F7ED-45B3-ACF7-97CA03E52CBA}" srcOrd="1" destOrd="0" parTransId="{EAB9334A-A70E-4C45-8AF2-650B714BD4B5}" sibTransId="{F54AF2F4-E6E1-4840-A2E2-A4EE00C506F1}"/>
    <dgm:cxn modelId="{DE7E60E1-5BE1-4107-9C00-E1F06F28994C}" type="presOf" srcId="{82563EAA-DE25-47C4-8EEB-F42DBA596A00}" destId="{15C618E2-AB91-4D91-92C5-AA13FF2151D1}" srcOrd="1" destOrd="0" presId="urn:microsoft.com/office/officeart/2005/8/layout/vList4#1"/>
    <dgm:cxn modelId="{B94DD427-FC76-49CB-859C-6CCE6A72A03B}" type="presOf" srcId="{B5FA2EB2-CADB-44BF-936F-52049A18F043}" destId="{4C48135D-4A64-47C2-903B-6E075266DF1C}" srcOrd="1" destOrd="0" presId="urn:microsoft.com/office/officeart/2005/8/layout/vList4#1"/>
    <dgm:cxn modelId="{595592A3-FE43-4F78-BCCE-A88C80ED0670}" srcId="{B9C982ED-75EE-4DCB-B33F-195B9D205892}" destId="{82563EAA-DE25-47C4-8EEB-F42DBA596A00}" srcOrd="0" destOrd="0" parTransId="{653435ED-5224-4917-B55B-0B453DC8CFE6}" sibTransId="{94056D17-1700-448A-834E-D475D8BAD1CA}"/>
    <dgm:cxn modelId="{57733E03-A589-4D3C-A1F6-7855B3EF660A}" type="presOf" srcId="{BEB70B45-37AE-4A9E-B08E-AF5302CC8251}" destId="{10DFCE77-960B-4B45-86E2-79111A2FC127}" srcOrd="1" destOrd="0" presId="urn:microsoft.com/office/officeart/2005/8/layout/vList4#1"/>
    <dgm:cxn modelId="{9A3EA98B-14B2-4185-B385-2AE82FC495C5}" srcId="{B9C982ED-75EE-4DCB-B33F-195B9D205892}" destId="{FEC88103-BBCB-494A-89E7-E911BE254A71}" srcOrd="2" destOrd="0" parTransId="{EF754E61-3350-4ACE-950A-18D038DD168C}" sibTransId="{FEE7D913-F6FD-4D7F-839B-80396D29749E}"/>
    <dgm:cxn modelId="{4233F63F-4AB3-4885-80BD-E21C61907BDB}" type="presOf" srcId="{FEC88103-BBCB-494A-89E7-E911BE254A71}" destId="{30975C30-81FF-48B0-B4F3-141690BB71D7}" srcOrd="0" destOrd="0" presId="urn:microsoft.com/office/officeart/2005/8/layout/vList4#1"/>
    <dgm:cxn modelId="{42552FB3-7FE6-4E88-A245-A1C3C7178DBE}" type="presOf" srcId="{BC021EF9-196B-469D-9C43-E3EA4D4C7FD7}" destId="{10DFCE77-960B-4B45-86E2-79111A2FC127}" srcOrd="1" destOrd="2" presId="urn:microsoft.com/office/officeart/2005/8/layout/vList4#1"/>
    <dgm:cxn modelId="{94D2E971-1A23-472F-9246-603EA827205D}" srcId="{FEC88103-BBCB-494A-89E7-E911BE254A71}" destId="{EFFAF6DA-2D76-4355-8F90-8B86F5ED3608}" srcOrd="1" destOrd="0" parTransId="{28B5BFA6-25DB-42F7-AC61-FBD93C7A44F3}" sibTransId="{18D76FE1-D60B-4A60-8148-A0B1A3D5E3D4}"/>
    <dgm:cxn modelId="{404DB1CB-71E6-404B-AF0B-489DAD0A6138}" type="presOf" srcId="{7EF8C6D4-55E3-4511-8BA3-1D5A5F933920}" destId="{4C48135D-4A64-47C2-903B-6E075266DF1C}" srcOrd="1" destOrd="1" presId="urn:microsoft.com/office/officeart/2005/8/layout/vList4#1"/>
    <dgm:cxn modelId="{E8C51CA3-C22C-42D2-B28C-C5724E656317}" srcId="{B5FA2EB2-CADB-44BF-936F-52049A18F043}" destId="{7EF8C6D4-55E3-4511-8BA3-1D5A5F933920}" srcOrd="0" destOrd="0" parTransId="{0E6E63A5-D5E3-4259-85D6-BAD6189BA7EA}" sibTransId="{0BF783AB-3D54-4390-8B97-CDA7AA13166B}"/>
    <dgm:cxn modelId="{8E74B557-BF5C-4BA9-A18E-901752563322}" type="presOf" srcId="{82563EAA-DE25-47C4-8EEB-F42DBA596A00}" destId="{41F47EB5-EC55-42A7-ADAA-9E5908E2A70F}" srcOrd="0" destOrd="0" presId="urn:microsoft.com/office/officeart/2005/8/layout/vList4#1"/>
    <dgm:cxn modelId="{8B35B03F-1987-462D-87FC-B94BAD0CE66C}" type="presOf" srcId="{FEC88103-BBCB-494A-89E7-E911BE254A71}" destId="{BFF53736-FA89-4FDE-A428-4AD3A45DD677}" srcOrd="1" destOrd="0" presId="urn:microsoft.com/office/officeart/2005/8/layout/vList4#1"/>
    <dgm:cxn modelId="{A37474F0-0C63-4D51-80E7-40267A3CFA45}" type="presOf" srcId="{2F8BA6B9-E37F-4D41-8306-F4B61F6BE254}" destId="{41F47EB5-EC55-42A7-ADAA-9E5908E2A70F}" srcOrd="0" destOrd="1" presId="urn:microsoft.com/office/officeart/2005/8/layout/vList4#1"/>
    <dgm:cxn modelId="{D3FDE85A-23F1-4EDA-8A2E-5FEC438F95DA}" type="presOf" srcId="{EFFAF6DA-2D76-4355-8F90-8B86F5ED3608}" destId="{BFF53736-FA89-4FDE-A428-4AD3A45DD677}" srcOrd="1" destOrd="2" presId="urn:microsoft.com/office/officeart/2005/8/layout/vList4#1"/>
    <dgm:cxn modelId="{F0D3E4D5-5C53-45ED-BCC9-FF284246154A}" type="presOf" srcId="{3E2D3DF6-F7ED-45B3-ACF7-97CA03E52CBA}" destId="{41F47EB5-EC55-42A7-ADAA-9E5908E2A70F}" srcOrd="0" destOrd="2" presId="urn:microsoft.com/office/officeart/2005/8/layout/vList4#1"/>
    <dgm:cxn modelId="{3357B9EB-C5B6-44C1-B5BB-8CF94EDA520C}" srcId="{FEC88103-BBCB-494A-89E7-E911BE254A71}" destId="{782411EC-953E-4F40-BF03-8C6379DA6429}" srcOrd="0" destOrd="0" parTransId="{E1851227-819B-4288-A480-EF095CAD2775}" sibTransId="{634620F6-A924-4070-88A9-08BE7EFBF6B3}"/>
    <dgm:cxn modelId="{B67C2FFC-5B5F-42B8-B9D1-A1249831766E}" srcId="{82563EAA-DE25-47C4-8EEB-F42DBA596A00}" destId="{2F8BA6B9-E37F-4D41-8306-F4B61F6BE254}" srcOrd="0" destOrd="0" parTransId="{FFB5CBD1-2C21-4C6A-A2D3-125FDE7EDF8D}" sibTransId="{4DFF6073-55C7-434D-8686-AE7FD2053346}"/>
    <dgm:cxn modelId="{C9CEF1FE-BCEC-4E76-B017-BDC3637AFD39}" type="presOf" srcId="{EFFAF6DA-2D76-4355-8F90-8B86F5ED3608}" destId="{30975C30-81FF-48B0-B4F3-141690BB71D7}" srcOrd="0" destOrd="2" presId="urn:microsoft.com/office/officeart/2005/8/layout/vList4#1"/>
    <dgm:cxn modelId="{45CF0992-4370-484E-9857-86850B5ABC15}" srcId="{B9C982ED-75EE-4DCB-B33F-195B9D205892}" destId="{BEB70B45-37AE-4A9E-B08E-AF5302CC8251}" srcOrd="3" destOrd="0" parTransId="{A371C8B6-CE82-421A-9406-314CEBC074DD}" sibTransId="{3DD267C7-D978-4AF3-B95A-E427B0331A4F}"/>
    <dgm:cxn modelId="{29FC494D-FC4B-48E0-A1F0-B7D89F699B54}" type="presOf" srcId="{3E2D3DF6-F7ED-45B3-ACF7-97CA03E52CBA}" destId="{15C618E2-AB91-4D91-92C5-AA13FF2151D1}" srcOrd="1" destOrd="2" presId="urn:microsoft.com/office/officeart/2005/8/layout/vList4#1"/>
    <dgm:cxn modelId="{B8776916-3665-4160-AC84-D9DFE18B25DB}" type="presOf" srcId="{B9C982ED-75EE-4DCB-B33F-195B9D205892}" destId="{A8BB8AE2-2C01-460F-9531-0F6F905F8A5E}" srcOrd="0" destOrd="0" presId="urn:microsoft.com/office/officeart/2005/8/layout/vList4#1"/>
    <dgm:cxn modelId="{E0131CA1-74F2-4A8E-A4EF-84D2C954D354}" type="presOf" srcId="{444EC0F2-C3CB-416F-A8E8-065E013C9B31}" destId="{10DFCE77-960B-4B45-86E2-79111A2FC127}" srcOrd="1" destOrd="1" presId="urn:microsoft.com/office/officeart/2005/8/layout/vList4#1"/>
    <dgm:cxn modelId="{59453B17-A4C0-4B76-84B0-D3DCEC66AA52}" type="presOf" srcId="{2F8BA6B9-E37F-4D41-8306-F4B61F6BE254}" destId="{15C618E2-AB91-4D91-92C5-AA13FF2151D1}" srcOrd="1" destOrd="1" presId="urn:microsoft.com/office/officeart/2005/8/layout/vList4#1"/>
    <dgm:cxn modelId="{78618733-80E8-43B9-89E5-9B71E67F291A}" type="presParOf" srcId="{A8BB8AE2-2C01-460F-9531-0F6F905F8A5E}" destId="{57E2C626-A98D-4A03-A5FA-1C9875FA7314}" srcOrd="0" destOrd="0" presId="urn:microsoft.com/office/officeart/2005/8/layout/vList4#1"/>
    <dgm:cxn modelId="{0521EC16-6943-4409-B2B3-7F9529EF5741}" type="presParOf" srcId="{57E2C626-A98D-4A03-A5FA-1C9875FA7314}" destId="{41F47EB5-EC55-42A7-ADAA-9E5908E2A70F}" srcOrd="0" destOrd="0" presId="urn:microsoft.com/office/officeart/2005/8/layout/vList4#1"/>
    <dgm:cxn modelId="{2E8BE60E-FEA6-40C3-944D-E0FCD3AB8CC0}" type="presParOf" srcId="{57E2C626-A98D-4A03-A5FA-1C9875FA7314}" destId="{912E5E20-5215-4587-89E7-E9D0587E3706}" srcOrd="1" destOrd="0" presId="urn:microsoft.com/office/officeart/2005/8/layout/vList4#1"/>
    <dgm:cxn modelId="{43EA0DA7-33F0-4140-AD8D-4EBFEF064399}" type="presParOf" srcId="{57E2C626-A98D-4A03-A5FA-1C9875FA7314}" destId="{15C618E2-AB91-4D91-92C5-AA13FF2151D1}" srcOrd="2" destOrd="0" presId="urn:microsoft.com/office/officeart/2005/8/layout/vList4#1"/>
    <dgm:cxn modelId="{39C1416C-1130-4F03-9DA6-6BDDC25E96E4}" type="presParOf" srcId="{A8BB8AE2-2C01-460F-9531-0F6F905F8A5E}" destId="{F9C40C76-4769-4EE9-BE87-9572C74D331F}" srcOrd="1" destOrd="0" presId="urn:microsoft.com/office/officeart/2005/8/layout/vList4#1"/>
    <dgm:cxn modelId="{2B812BEE-9A4A-4B63-A2D9-770B25FAB4E2}" type="presParOf" srcId="{A8BB8AE2-2C01-460F-9531-0F6F905F8A5E}" destId="{858D9D40-804E-4793-8369-1DE922C02ACD}" srcOrd="2" destOrd="0" presId="urn:microsoft.com/office/officeart/2005/8/layout/vList4#1"/>
    <dgm:cxn modelId="{1446D077-7C50-4101-978F-885754B41A6D}" type="presParOf" srcId="{858D9D40-804E-4793-8369-1DE922C02ACD}" destId="{98CD102E-7A0D-4459-B54B-D77FCA0C66C8}" srcOrd="0" destOrd="0" presId="urn:microsoft.com/office/officeart/2005/8/layout/vList4#1"/>
    <dgm:cxn modelId="{D1F1B33F-4F80-4565-A37E-1A534A138EB1}" type="presParOf" srcId="{858D9D40-804E-4793-8369-1DE922C02ACD}" destId="{FF119393-6C42-41AA-94E0-83E28D98E0FE}" srcOrd="1" destOrd="0" presId="urn:microsoft.com/office/officeart/2005/8/layout/vList4#1"/>
    <dgm:cxn modelId="{0062EA25-6DE0-43F4-A3B9-0A1F621DA314}" type="presParOf" srcId="{858D9D40-804E-4793-8369-1DE922C02ACD}" destId="{4C48135D-4A64-47C2-903B-6E075266DF1C}" srcOrd="2" destOrd="0" presId="urn:microsoft.com/office/officeart/2005/8/layout/vList4#1"/>
    <dgm:cxn modelId="{F1A29A1F-0FC1-411C-8A95-6C9949450BF4}" type="presParOf" srcId="{A8BB8AE2-2C01-460F-9531-0F6F905F8A5E}" destId="{789CE8A1-A83D-4867-8E96-B6995C8280BE}" srcOrd="3" destOrd="0" presId="urn:microsoft.com/office/officeart/2005/8/layout/vList4#1"/>
    <dgm:cxn modelId="{0450EC8C-FE0B-4C10-8639-96086CFEAB2D}" type="presParOf" srcId="{A8BB8AE2-2C01-460F-9531-0F6F905F8A5E}" destId="{6390B08D-3E74-4200-840F-9F3A9EFF5492}" srcOrd="4" destOrd="0" presId="urn:microsoft.com/office/officeart/2005/8/layout/vList4#1"/>
    <dgm:cxn modelId="{193805F5-C5F1-4A2E-A0AB-EAADF45C3036}" type="presParOf" srcId="{6390B08D-3E74-4200-840F-9F3A9EFF5492}" destId="{30975C30-81FF-48B0-B4F3-141690BB71D7}" srcOrd="0" destOrd="0" presId="urn:microsoft.com/office/officeart/2005/8/layout/vList4#1"/>
    <dgm:cxn modelId="{18D4AC1B-66A6-4740-82B9-48D1F56001E5}" type="presParOf" srcId="{6390B08D-3E74-4200-840F-9F3A9EFF5492}" destId="{B4448C46-5825-405D-8F2F-ADA5561C2B74}" srcOrd="1" destOrd="0" presId="urn:microsoft.com/office/officeart/2005/8/layout/vList4#1"/>
    <dgm:cxn modelId="{F6811C61-505B-4955-89F0-7617C9324ADB}" type="presParOf" srcId="{6390B08D-3E74-4200-840F-9F3A9EFF5492}" destId="{BFF53736-FA89-4FDE-A428-4AD3A45DD677}" srcOrd="2" destOrd="0" presId="urn:microsoft.com/office/officeart/2005/8/layout/vList4#1"/>
    <dgm:cxn modelId="{46473C82-06FA-49A5-ADBD-227EB5EAD715}" type="presParOf" srcId="{A8BB8AE2-2C01-460F-9531-0F6F905F8A5E}" destId="{6125302E-BE44-4B10-AF64-72DBD5509FCE}" srcOrd="5" destOrd="0" presId="urn:microsoft.com/office/officeart/2005/8/layout/vList4#1"/>
    <dgm:cxn modelId="{1140D75D-4288-4736-B141-0F291C0515F5}" type="presParOf" srcId="{A8BB8AE2-2C01-460F-9531-0F6F905F8A5E}" destId="{1B91A5D6-3AB2-48B3-89C1-FC41C2A04315}" srcOrd="6" destOrd="0" presId="urn:microsoft.com/office/officeart/2005/8/layout/vList4#1"/>
    <dgm:cxn modelId="{1B4A8CED-296D-4520-8776-B0D5711902C0}" type="presParOf" srcId="{1B91A5D6-3AB2-48B3-89C1-FC41C2A04315}" destId="{A4AAD5F3-FE1D-4FC5-B49C-B0E105011DC0}" srcOrd="0" destOrd="0" presId="urn:microsoft.com/office/officeart/2005/8/layout/vList4#1"/>
    <dgm:cxn modelId="{9966CEE7-A3DD-42D2-AD77-60D60CCACEAF}" type="presParOf" srcId="{1B91A5D6-3AB2-48B3-89C1-FC41C2A04315}" destId="{92E2950A-00B6-4887-AEAC-98E38B5BC00E}" srcOrd="1" destOrd="0" presId="urn:microsoft.com/office/officeart/2005/8/layout/vList4#1"/>
    <dgm:cxn modelId="{BFE932B7-ED41-4666-9ECF-F91BF9022176}" type="presParOf" srcId="{1B91A5D6-3AB2-48B3-89C1-FC41C2A04315}" destId="{10DFCE77-960B-4B45-86E2-79111A2FC127}" srcOrd="2" destOrd="0" presId="urn:microsoft.com/office/officeart/2005/8/layout/vList4#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AAE7EB-7318-44C1-8977-136A529179DC}" type="doc">
      <dgm:prSet loTypeId="urn:microsoft.com/office/officeart/2005/8/layout/vList4#2" loCatId="list" qsTypeId="urn:microsoft.com/office/officeart/2005/8/quickstyle/3d4" qsCatId="3D" csTypeId="urn:microsoft.com/office/officeart/2005/8/colors/accent1_2" csCatId="accent1" phldr="1"/>
      <dgm:spPr/>
      <dgm:t>
        <a:bodyPr/>
        <a:lstStyle/>
        <a:p>
          <a:endParaRPr lang="en-CA"/>
        </a:p>
      </dgm:t>
    </dgm:pt>
    <dgm:pt modelId="{FE2155EE-A11C-42C6-9151-DF159172D950}">
      <dgm:prSet phldrT="[Text]"/>
      <dgm:spPr/>
      <dgm:t>
        <a:bodyPr/>
        <a:lstStyle/>
        <a:p>
          <a:pPr>
            <a:spcBef>
              <a:spcPts val="600"/>
            </a:spcBef>
          </a:pPr>
          <a:r>
            <a:rPr lang="en-CA" dirty="0" smtClean="0"/>
            <a:t>MWD Tool</a:t>
          </a:r>
          <a:endParaRPr lang="en-CA" dirty="0"/>
        </a:p>
      </dgm:t>
    </dgm:pt>
    <dgm:pt modelId="{4810BA02-562C-44E2-9CC6-25CED94E6C3D}" type="parTrans" cxnId="{C4899315-7482-43A1-839C-F2B3E2BB84FC}">
      <dgm:prSet/>
      <dgm:spPr/>
      <dgm:t>
        <a:bodyPr/>
        <a:lstStyle/>
        <a:p>
          <a:endParaRPr lang="en-CA"/>
        </a:p>
      </dgm:t>
    </dgm:pt>
    <dgm:pt modelId="{462C8EF3-124B-4BBB-AA82-5FF0A02FC2C7}" type="sibTrans" cxnId="{C4899315-7482-43A1-839C-F2B3E2BB84FC}">
      <dgm:prSet/>
      <dgm:spPr/>
      <dgm:t>
        <a:bodyPr/>
        <a:lstStyle/>
        <a:p>
          <a:endParaRPr lang="en-CA"/>
        </a:p>
      </dgm:t>
    </dgm:pt>
    <dgm:pt modelId="{DC35231E-4377-4799-9C9B-E32228A3AAB6}">
      <dgm:prSet phldrT="[Text]"/>
      <dgm:spPr/>
      <dgm:t>
        <a:bodyPr/>
        <a:lstStyle/>
        <a:p>
          <a:pPr>
            <a:spcBef>
              <a:spcPts val="1200"/>
            </a:spcBef>
          </a:pPr>
          <a:r>
            <a:rPr lang="en-CA" dirty="0" smtClean="0"/>
            <a:t>Proprietary coding and surface detection methods ensure the integrity of the real-time data, preventing</a:t>
          </a:r>
          <a:br>
            <a:rPr lang="en-CA" dirty="0" smtClean="0"/>
          </a:br>
          <a:r>
            <a:rPr lang="en-CA" dirty="0" smtClean="0"/>
            <a:t>loss and disruption</a:t>
          </a:r>
          <a:endParaRPr lang="en-CA" dirty="0"/>
        </a:p>
      </dgm:t>
    </dgm:pt>
    <dgm:pt modelId="{2459B632-B851-4E16-B31F-FBC1D0DC4E44}" type="parTrans" cxnId="{0BCA761C-314A-4788-9AD4-7D607436453B}">
      <dgm:prSet/>
      <dgm:spPr/>
      <dgm:t>
        <a:bodyPr/>
        <a:lstStyle/>
        <a:p>
          <a:endParaRPr lang="en-CA"/>
        </a:p>
      </dgm:t>
    </dgm:pt>
    <dgm:pt modelId="{3BD11E61-B9C2-4AFF-88ED-5E3D6B522CF7}" type="sibTrans" cxnId="{0BCA761C-314A-4788-9AD4-7D607436453B}">
      <dgm:prSet/>
      <dgm:spPr/>
      <dgm:t>
        <a:bodyPr/>
        <a:lstStyle/>
        <a:p>
          <a:endParaRPr lang="en-CA"/>
        </a:p>
      </dgm:t>
    </dgm:pt>
    <dgm:pt modelId="{B668E06B-FD6B-42A3-8CF1-BD7F743890EA}">
      <dgm:prSet phldrT="[Text]"/>
      <dgm:spPr/>
      <dgm:t>
        <a:bodyPr/>
        <a:lstStyle/>
        <a:p>
          <a:pPr>
            <a:spcBef>
              <a:spcPts val="1200"/>
            </a:spcBef>
          </a:pPr>
          <a:r>
            <a:rPr lang="en-CA" dirty="0" smtClean="0"/>
            <a:t>Retrievable and re-seatable so the tool can be operated in a wide flow rate range of collar sizes</a:t>
          </a:r>
          <a:endParaRPr lang="en-CA" dirty="0"/>
        </a:p>
      </dgm:t>
    </dgm:pt>
    <dgm:pt modelId="{035F6DD4-B429-47EC-988A-053169AD2D93}" type="parTrans" cxnId="{C08454D9-109F-4FD4-9398-0E4A3D9DC83D}">
      <dgm:prSet/>
      <dgm:spPr/>
      <dgm:t>
        <a:bodyPr/>
        <a:lstStyle/>
        <a:p>
          <a:endParaRPr lang="en-CA"/>
        </a:p>
      </dgm:t>
    </dgm:pt>
    <dgm:pt modelId="{33CE2453-CF02-4519-967C-813E3B78BADA}" type="sibTrans" cxnId="{C08454D9-109F-4FD4-9398-0E4A3D9DC83D}">
      <dgm:prSet/>
      <dgm:spPr/>
      <dgm:t>
        <a:bodyPr/>
        <a:lstStyle/>
        <a:p>
          <a:endParaRPr lang="en-CA"/>
        </a:p>
      </dgm:t>
    </dgm:pt>
    <dgm:pt modelId="{D9DC9E7B-4778-4721-96F5-F5B8FCB1568B}">
      <dgm:prSet phldrT="[Text]"/>
      <dgm:spPr/>
      <dgm:t>
        <a:bodyPr/>
        <a:lstStyle/>
        <a:p>
          <a:r>
            <a:rPr lang="en-CA" dirty="0" smtClean="0"/>
            <a:t>LWD Tool</a:t>
          </a:r>
          <a:endParaRPr lang="en-CA" dirty="0"/>
        </a:p>
      </dgm:t>
    </dgm:pt>
    <dgm:pt modelId="{16FD68EE-B0BA-445D-B166-C44187AE095E}" type="parTrans" cxnId="{3029718C-DC05-4640-A629-9CAB1B354E43}">
      <dgm:prSet/>
      <dgm:spPr/>
      <dgm:t>
        <a:bodyPr/>
        <a:lstStyle/>
        <a:p>
          <a:endParaRPr lang="en-CA"/>
        </a:p>
      </dgm:t>
    </dgm:pt>
    <dgm:pt modelId="{CCFB6666-B0FC-4303-A764-A8AC4042499B}" type="sibTrans" cxnId="{3029718C-DC05-4640-A629-9CAB1B354E43}">
      <dgm:prSet/>
      <dgm:spPr/>
      <dgm:t>
        <a:bodyPr/>
        <a:lstStyle/>
        <a:p>
          <a:endParaRPr lang="en-CA"/>
        </a:p>
      </dgm:t>
    </dgm:pt>
    <dgm:pt modelId="{BF171181-3CBE-4B0C-9C6E-3AC2A13CFFB4}">
      <dgm:prSet phldrT="[Text]"/>
      <dgm:spPr/>
      <dgm:t>
        <a:bodyPr/>
        <a:lstStyle/>
        <a:p>
          <a:r>
            <a:rPr lang="en-CA" dirty="0" smtClean="0"/>
            <a:t>Designed for LWD Services in all well types,</a:t>
          </a:r>
          <a:br>
            <a:rPr lang="en-CA" dirty="0" smtClean="0"/>
          </a:br>
          <a:r>
            <a:rPr lang="en-CA" dirty="0" smtClean="0"/>
            <a:t>up to 175°C</a:t>
          </a:r>
          <a:endParaRPr lang="en-CA" dirty="0"/>
        </a:p>
      </dgm:t>
    </dgm:pt>
    <dgm:pt modelId="{58F50FA9-0396-4C2F-B5FC-6728FEBB5145}" type="parTrans" cxnId="{300577B4-EE99-44E7-97E4-703B75192614}">
      <dgm:prSet/>
      <dgm:spPr/>
      <dgm:t>
        <a:bodyPr/>
        <a:lstStyle/>
        <a:p>
          <a:endParaRPr lang="en-CA"/>
        </a:p>
      </dgm:t>
    </dgm:pt>
    <dgm:pt modelId="{39B04167-5E52-4468-ACB6-E03C13E560E7}" type="sibTrans" cxnId="{300577B4-EE99-44E7-97E4-703B75192614}">
      <dgm:prSet/>
      <dgm:spPr/>
      <dgm:t>
        <a:bodyPr/>
        <a:lstStyle/>
        <a:p>
          <a:endParaRPr lang="en-CA"/>
        </a:p>
      </dgm:t>
    </dgm:pt>
    <dgm:pt modelId="{4AFAB621-290D-4CB7-BF1C-BCA05908F4B1}">
      <dgm:prSet phldrT="[Text]"/>
      <dgm:spPr/>
      <dgm:t>
        <a:bodyPr/>
        <a:lstStyle/>
        <a:p>
          <a:r>
            <a:rPr lang="en-CA" dirty="0" smtClean="0"/>
            <a:t>Operates in all mud types including oil-based and salt saturated</a:t>
          </a:r>
          <a:endParaRPr lang="en-CA" dirty="0"/>
        </a:p>
      </dgm:t>
    </dgm:pt>
    <dgm:pt modelId="{001B25F2-00D4-44C3-AEF6-1CC53447F576}" type="parTrans" cxnId="{B5506DEA-6854-4004-A87C-F1E72422DE38}">
      <dgm:prSet/>
      <dgm:spPr/>
      <dgm:t>
        <a:bodyPr/>
        <a:lstStyle/>
        <a:p>
          <a:endParaRPr lang="en-CA"/>
        </a:p>
      </dgm:t>
    </dgm:pt>
    <dgm:pt modelId="{BC80807D-1E46-47EB-A792-BAE276BFE47F}" type="sibTrans" cxnId="{B5506DEA-6854-4004-A87C-F1E72422DE38}">
      <dgm:prSet/>
      <dgm:spPr/>
      <dgm:t>
        <a:bodyPr/>
        <a:lstStyle/>
        <a:p>
          <a:endParaRPr lang="en-CA"/>
        </a:p>
      </dgm:t>
    </dgm:pt>
    <dgm:pt modelId="{0C5F4CFA-A04D-40FC-B010-8126A1092882}" type="pres">
      <dgm:prSet presAssocID="{00AAE7EB-7318-44C1-8977-136A529179DC}" presName="linear" presStyleCnt="0">
        <dgm:presLayoutVars>
          <dgm:dir/>
          <dgm:resizeHandles val="exact"/>
        </dgm:presLayoutVars>
      </dgm:prSet>
      <dgm:spPr/>
      <dgm:t>
        <a:bodyPr/>
        <a:lstStyle/>
        <a:p>
          <a:endParaRPr lang="en-CA"/>
        </a:p>
      </dgm:t>
    </dgm:pt>
    <dgm:pt modelId="{6F4D883D-4303-46C7-81C6-83A13C23A317}" type="pres">
      <dgm:prSet presAssocID="{FE2155EE-A11C-42C6-9151-DF159172D950}" presName="comp" presStyleCnt="0"/>
      <dgm:spPr/>
    </dgm:pt>
    <dgm:pt modelId="{552AF656-FCC1-4912-B39F-C4E294E4EA4A}" type="pres">
      <dgm:prSet presAssocID="{FE2155EE-A11C-42C6-9151-DF159172D950}" presName="box" presStyleLbl="node1" presStyleIdx="0" presStyleCnt="2" custLinFactNeighborX="-24729" custLinFactNeighborY="849"/>
      <dgm:spPr/>
      <dgm:t>
        <a:bodyPr/>
        <a:lstStyle/>
        <a:p>
          <a:endParaRPr lang="en-CA"/>
        </a:p>
      </dgm:t>
    </dgm:pt>
    <dgm:pt modelId="{652EDFBE-0A53-4AC7-82C3-E7D0EBD68651}" type="pres">
      <dgm:prSet presAssocID="{FE2155EE-A11C-42C6-9151-DF159172D950}" presName="img" presStyleLbl="fgImgPlace1" presStyleIdx="0" presStyleCnt="2"/>
      <dgm:spPr>
        <a:blipFill rotWithShape="0">
          <a:blip xmlns:r="http://schemas.openxmlformats.org/officeDocument/2006/relationships" r:embed="rId1"/>
          <a:stretch>
            <a:fillRect/>
          </a:stretch>
        </a:blipFill>
      </dgm:spPr>
      <dgm:t>
        <a:bodyPr/>
        <a:lstStyle/>
        <a:p>
          <a:endParaRPr lang="en-CA"/>
        </a:p>
      </dgm:t>
    </dgm:pt>
    <dgm:pt modelId="{9B9CC1D3-7E6D-4A4A-A0FE-319CBDBC3777}" type="pres">
      <dgm:prSet presAssocID="{FE2155EE-A11C-42C6-9151-DF159172D950}" presName="text" presStyleLbl="node1" presStyleIdx="0" presStyleCnt="2">
        <dgm:presLayoutVars>
          <dgm:bulletEnabled val="1"/>
        </dgm:presLayoutVars>
      </dgm:prSet>
      <dgm:spPr/>
      <dgm:t>
        <a:bodyPr/>
        <a:lstStyle/>
        <a:p>
          <a:endParaRPr lang="en-CA"/>
        </a:p>
      </dgm:t>
    </dgm:pt>
    <dgm:pt modelId="{8520E0ED-7E5A-440D-9E2A-28A8F4A20A4D}" type="pres">
      <dgm:prSet presAssocID="{462C8EF3-124B-4BBB-AA82-5FF0A02FC2C7}" presName="spacer" presStyleCnt="0"/>
      <dgm:spPr/>
    </dgm:pt>
    <dgm:pt modelId="{F56CE046-C088-421B-B40A-15658E5F459A}" type="pres">
      <dgm:prSet presAssocID="{D9DC9E7B-4778-4721-96F5-F5B8FCB1568B}" presName="comp" presStyleCnt="0"/>
      <dgm:spPr/>
    </dgm:pt>
    <dgm:pt modelId="{0305B403-815E-4988-B73F-77863D627036}" type="pres">
      <dgm:prSet presAssocID="{D9DC9E7B-4778-4721-96F5-F5B8FCB1568B}" presName="box" presStyleLbl="node1" presStyleIdx="1" presStyleCnt="2"/>
      <dgm:spPr/>
      <dgm:t>
        <a:bodyPr/>
        <a:lstStyle/>
        <a:p>
          <a:endParaRPr lang="en-CA"/>
        </a:p>
      </dgm:t>
    </dgm:pt>
    <dgm:pt modelId="{DA55E3DB-CF35-4EEB-94BE-B68C30A99D67}" type="pres">
      <dgm:prSet presAssocID="{D9DC9E7B-4778-4721-96F5-F5B8FCB1568B}" presName="img" presStyleLbl="fgImgPlace1" presStyleIdx="1" presStyleCnt="2"/>
      <dgm:spPr>
        <a:blipFill rotWithShape="0">
          <a:blip xmlns:r="http://schemas.openxmlformats.org/officeDocument/2006/relationships" r:embed="rId2"/>
          <a:stretch>
            <a:fillRect/>
          </a:stretch>
        </a:blipFill>
      </dgm:spPr>
      <dgm:t>
        <a:bodyPr/>
        <a:lstStyle/>
        <a:p>
          <a:endParaRPr lang="en-CA"/>
        </a:p>
      </dgm:t>
    </dgm:pt>
    <dgm:pt modelId="{730319A8-4B3C-4618-A366-A0306BC98040}" type="pres">
      <dgm:prSet presAssocID="{D9DC9E7B-4778-4721-96F5-F5B8FCB1568B}" presName="text" presStyleLbl="node1" presStyleIdx="1" presStyleCnt="2">
        <dgm:presLayoutVars>
          <dgm:bulletEnabled val="1"/>
        </dgm:presLayoutVars>
      </dgm:prSet>
      <dgm:spPr/>
      <dgm:t>
        <a:bodyPr/>
        <a:lstStyle/>
        <a:p>
          <a:endParaRPr lang="en-CA"/>
        </a:p>
      </dgm:t>
    </dgm:pt>
  </dgm:ptLst>
  <dgm:cxnLst>
    <dgm:cxn modelId="{E36518E3-4C88-41D1-A23C-66EE1275EBA7}" type="presOf" srcId="{D9DC9E7B-4778-4721-96F5-F5B8FCB1568B}" destId="{0305B403-815E-4988-B73F-77863D627036}" srcOrd="0" destOrd="0" presId="urn:microsoft.com/office/officeart/2005/8/layout/vList4#2"/>
    <dgm:cxn modelId="{74D1F5FF-C33B-4694-ACE7-4B6952C21006}" type="presOf" srcId="{4AFAB621-290D-4CB7-BF1C-BCA05908F4B1}" destId="{730319A8-4B3C-4618-A366-A0306BC98040}" srcOrd="1" destOrd="2" presId="urn:microsoft.com/office/officeart/2005/8/layout/vList4#2"/>
    <dgm:cxn modelId="{856312FB-53DF-4482-9565-5F3D8E31B48A}" type="presOf" srcId="{4AFAB621-290D-4CB7-BF1C-BCA05908F4B1}" destId="{0305B403-815E-4988-B73F-77863D627036}" srcOrd="0" destOrd="2" presId="urn:microsoft.com/office/officeart/2005/8/layout/vList4#2"/>
    <dgm:cxn modelId="{B5506DEA-6854-4004-A87C-F1E72422DE38}" srcId="{D9DC9E7B-4778-4721-96F5-F5B8FCB1568B}" destId="{4AFAB621-290D-4CB7-BF1C-BCA05908F4B1}" srcOrd="1" destOrd="0" parTransId="{001B25F2-00D4-44C3-AEF6-1CC53447F576}" sibTransId="{BC80807D-1E46-47EB-A792-BAE276BFE47F}"/>
    <dgm:cxn modelId="{3029718C-DC05-4640-A629-9CAB1B354E43}" srcId="{00AAE7EB-7318-44C1-8977-136A529179DC}" destId="{D9DC9E7B-4778-4721-96F5-F5B8FCB1568B}" srcOrd="1" destOrd="0" parTransId="{16FD68EE-B0BA-445D-B166-C44187AE095E}" sibTransId="{CCFB6666-B0FC-4303-A764-A8AC4042499B}"/>
    <dgm:cxn modelId="{13CFD352-D5BE-4646-942C-8D9D3555B98D}" type="presOf" srcId="{DC35231E-4377-4799-9C9B-E32228A3AAB6}" destId="{9B9CC1D3-7E6D-4A4A-A0FE-319CBDBC3777}" srcOrd="1" destOrd="1" presId="urn:microsoft.com/office/officeart/2005/8/layout/vList4#2"/>
    <dgm:cxn modelId="{C08454D9-109F-4FD4-9398-0E4A3D9DC83D}" srcId="{FE2155EE-A11C-42C6-9151-DF159172D950}" destId="{B668E06B-FD6B-42A3-8CF1-BD7F743890EA}" srcOrd="1" destOrd="0" parTransId="{035F6DD4-B429-47EC-988A-053169AD2D93}" sibTransId="{33CE2453-CF02-4519-967C-813E3B78BADA}"/>
    <dgm:cxn modelId="{56410074-D576-4ED2-9FB3-8EF48A12CD5D}" type="presOf" srcId="{B668E06B-FD6B-42A3-8CF1-BD7F743890EA}" destId="{552AF656-FCC1-4912-B39F-C4E294E4EA4A}" srcOrd="0" destOrd="2" presId="urn:microsoft.com/office/officeart/2005/8/layout/vList4#2"/>
    <dgm:cxn modelId="{954110FE-8487-4136-A94E-77B710E15C97}" type="presOf" srcId="{DC35231E-4377-4799-9C9B-E32228A3AAB6}" destId="{552AF656-FCC1-4912-B39F-C4E294E4EA4A}" srcOrd="0" destOrd="1" presId="urn:microsoft.com/office/officeart/2005/8/layout/vList4#2"/>
    <dgm:cxn modelId="{59740E6E-4DEA-48CD-BE39-3A912E6A9016}" type="presOf" srcId="{FE2155EE-A11C-42C6-9151-DF159172D950}" destId="{552AF656-FCC1-4912-B39F-C4E294E4EA4A}" srcOrd="0" destOrd="0" presId="urn:microsoft.com/office/officeart/2005/8/layout/vList4#2"/>
    <dgm:cxn modelId="{E5F04AE9-E397-4272-9639-BF9E68BA8E62}" type="presOf" srcId="{00AAE7EB-7318-44C1-8977-136A529179DC}" destId="{0C5F4CFA-A04D-40FC-B010-8126A1092882}" srcOrd="0" destOrd="0" presId="urn:microsoft.com/office/officeart/2005/8/layout/vList4#2"/>
    <dgm:cxn modelId="{0BCA761C-314A-4788-9AD4-7D607436453B}" srcId="{FE2155EE-A11C-42C6-9151-DF159172D950}" destId="{DC35231E-4377-4799-9C9B-E32228A3AAB6}" srcOrd="0" destOrd="0" parTransId="{2459B632-B851-4E16-B31F-FBC1D0DC4E44}" sibTransId="{3BD11E61-B9C2-4AFF-88ED-5E3D6B522CF7}"/>
    <dgm:cxn modelId="{300577B4-EE99-44E7-97E4-703B75192614}" srcId="{D9DC9E7B-4778-4721-96F5-F5B8FCB1568B}" destId="{BF171181-3CBE-4B0C-9C6E-3AC2A13CFFB4}" srcOrd="0" destOrd="0" parTransId="{58F50FA9-0396-4C2F-B5FC-6728FEBB5145}" sibTransId="{39B04167-5E52-4468-ACB6-E03C13E560E7}"/>
    <dgm:cxn modelId="{E5DF7F46-D2AD-426F-B4F7-46F36A52E298}" type="presOf" srcId="{B668E06B-FD6B-42A3-8CF1-BD7F743890EA}" destId="{9B9CC1D3-7E6D-4A4A-A0FE-319CBDBC3777}" srcOrd="1" destOrd="2" presId="urn:microsoft.com/office/officeart/2005/8/layout/vList4#2"/>
    <dgm:cxn modelId="{C4899315-7482-43A1-839C-F2B3E2BB84FC}" srcId="{00AAE7EB-7318-44C1-8977-136A529179DC}" destId="{FE2155EE-A11C-42C6-9151-DF159172D950}" srcOrd="0" destOrd="0" parTransId="{4810BA02-562C-44E2-9CC6-25CED94E6C3D}" sibTransId="{462C8EF3-124B-4BBB-AA82-5FF0A02FC2C7}"/>
    <dgm:cxn modelId="{184561CF-D94B-43F3-942D-266B32F52215}" type="presOf" srcId="{FE2155EE-A11C-42C6-9151-DF159172D950}" destId="{9B9CC1D3-7E6D-4A4A-A0FE-319CBDBC3777}" srcOrd="1" destOrd="0" presId="urn:microsoft.com/office/officeart/2005/8/layout/vList4#2"/>
    <dgm:cxn modelId="{43103898-1733-46F8-8368-8821560DA217}" type="presOf" srcId="{D9DC9E7B-4778-4721-96F5-F5B8FCB1568B}" destId="{730319A8-4B3C-4618-A366-A0306BC98040}" srcOrd="1" destOrd="0" presId="urn:microsoft.com/office/officeart/2005/8/layout/vList4#2"/>
    <dgm:cxn modelId="{253646A6-E2DD-4E4D-8D42-AB30C2A0C5FD}" type="presOf" srcId="{BF171181-3CBE-4B0C-9C6E-3AC2A13CFFB4}" destId="{0305B403-815E-4988-B73F-77863D627036}" srcOrd="0" destOrd="1" presId="urn:microsoft.com/office/officeart/2005/8/layout/vList4#2"/>
    <dgm:cxn modelId="{BA1E3966-A855-46F9-BAE4-007C9C14777F}" type="presOf" srcId="{BF171181-3CBE-4B0C-9C6E-3AC2A13CFFB4}" destId="{730319A8-4B3C-4618-A366-A0306BC98040}" srcOrd="1" destOrd="1" presId="urn:microsoft.com/office/officeart/2005/8/layout/vList4#2"/>
    <dgm:cxn modelId="{B92679F0-CECA-4632-A33A-7D3230BFC77A}" type="presParOf" srcId="{0C5F4CFA-A04D-40FC-B010-8126A1092882}" destId="{6F4D883D-4303-46C7-81C6-83A13C23A317}" srcOrd="0" destOrd="0" presId="urn:microsoft.com/office/officeart/2005/8/layout/vList4#2"/>
    <dgm:cxn modelId="{1D1B65C4-D7E8-4A27-985D-795D43BF8196}" type="presParOf" srcId="{6F4D883D-4303-46C7-81C6-83A13C23A317}" destId="{552AF656-FCC1-4912-B39F-C4E294E4EA4A}" srcOrd="0" destOrd="0" presId="urn:microsoft.com/office/officeart/2005/8/layout/vList4#2"/>
    <dgm:cxn modelId="{0E573759-A0A4-43D9-911F-5BBB9EE3B2DB}" type="presParOf" srcId="{6F4D883D-4303-46C7-81C6-83A13C23A317}" destId="{652EDFBE-0A53-4AC7-82C3-E7D0EBD68651}" srcOrd="1" destOrd="0" presId="urn:microsoft.com/office/officeart/2005/8/layout/vList4#2"/>
    <dgm:cxn modelId="{6F050582-4DDB-400C-A63C-F9C22601A158}" type="presParOf" srcId="{6F4D883D-4303-46C7-81C6-83A13C23A317}" destId="{9B9CC1D3-7E6D-4A4A-A0FE-319CBDBC3777}" srcOrd="2" destOrd="0" presId="urn:microsoft.com/office/officeart/2005/8/layout/vList4#2"/>
    <dgm:cxn modelId="{357A1313-F8F7-4914-A0CB-A96216EA6BF1}" type="presParOf" srcId="{0C5F4CFA-A04D-40FC-B010-8126A1092882}" destId="{8520E0ED-7E5A-440D-9E2A-28A8F4A20A4D}" srcOrd="1" destOrd="0" presId="urn:microsoft.com/office/officeart/2005/8/layout/vList4#2"/>
    <dgm:cxn modelId="{A35403B3-429F-4559-A894-7DFA9645AB31}" type="presParOf" srcId="{0C5F4CFA-A04D-40FC-B010-8126A1092882}" destId="{F56CE046-C088-421B-B40A-15658E5F459A}" srcOrd="2" destOrd="0" presId="urn:microsoft.com/office/officeart/2005/8/layout/vList4#2"/>
    <dgm:cxn modelId="{DC3B9C00-0824-4863-AFF8-77B8010BEB7D}" type="presParOf" srcId="{F56CE046-C088-421B-B40A-15658E5F459A}" destId="{0305B403-815E-4988-B73F-77863D627036}" srcOrd="0" destOrd="0" presId="urn:microsoft.com/office/officeart/2005/8/layout/vList4#2"/>
    <dgm:cxn modelId="{028DA968-2D9E-4516-8B0E-DDE0C0EFA260}" type="presParOf" srcId="{F56CE046-C088-421B-B40A-15658E5F459A}" destId="{DA55E3DB-CF35-4EEB-94BE-B68C30A99D67}" srcOrd="1" destOrd="0" presId="urn:microsoft.com/office/officeart/2005/8/layout/vList4#2"/>
    <dgm:cxn modelId="{60C16A4F-B0E4-4DEA-8DE7-CD0CF462EA96}" type="presParOf" srcId="{F56CE046-C088-421B-B40A-15658E5F459A}" destId="{730319A8-4B3C-4618-A366-A0306BC98040}" srcOrd="2" destOrd="0" presId="urn:microsoft.com/office/officeart/2005/8/layout/vList4#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3BD5C2F-CE1D-44B5-9926-2565EAD5D420}">
      <dsp:nvSpPr>
        <dsp:cNvPr id="0" name=""/>
        <dsp:cNvSpPr/>
      </dsp:nvSpPr>
      <dsp:spPr>
        <a:xfrm>
          <a:off x="4288" y="70417"/>
          <a:ext cx="2040963" cy="1406223"/>
        </a:xfrm>
        <a:prstGeom prst="round1Rect">
          <a:avLst/>
        </a:prstGeom>
        <a:blipFill rotWithShape="0">
          <a:blip xmlns:r="http://schemas.openxmlformats.org/officeDocument/2006/relationships" r:embed="rId1"/>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F13D6428-7C1A-443D-B946-89F88B417915}">
      <dsp:nvSpPr>
        <dsp:cNvPr id="0" name=""/>
        <dsp:cNvSpPr/>
      </dsp:nvSpPr>
      <dsp:spPr>
        <a:xfrm>
          <a:off x="4288"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lvl="0" algn="ctr" defTabSz="1244600">
            <a:lnSpc>
              <a:spcPct val="90000"/>
            </a:lnSpc>
            <a:spcBef>
              <a:spcPct val="0"/>
            </a:spcBef>
            <a:spcAft>
              <a:spcPct val="35000"/>
            </a:spcAft>
          </a:pPr>
          <a:r>
            <a:rPr lang="en-CA" sz="2800" kern="1200" dirty="0" smtClean="0">
              <a:solidFill>
                <a:schemeClr val="accent1"/>
              </a:solidFill>
            </a:rPr>
            <a:t>Plan</a:t>
          </a:r>
          <a:endParaRPr lang="en-CA" sz="3700" kern="1200" dirty="0">
            <a:solidFill>
              <a:schemeClr val="accent1"/>
            </a:solidFill>
          </a:endParaRPr>
        </a:p>
      </dsp:txBody>
      <dsp:txXfrm>
        <a:off x="4288" y="1476641"/>
        <a:ext cx="2040963" cy="757197"/>
      </dsp:txXfrm>
    </dsp:sp>
    <dsp:sp modelId="{77F91B74-DCE6-4D52-A1EA-0775E2D003C9}">
      <dsp:nvSpPr>
        <dsp:cNvPr id="0" name=""/>
        <dsp:cNvSpPr/>
      </dsp:nvSpPr>
      <dsp:spPr>
        <a:xfrm>
          <a:off x="2249433" y="70417"/>
          <a:ext cx="2040963" cy="1406223"/>
        </a:xfrm>
        <a:prstGeom prst="round1Rect">
          <a:avLst/>
        </a:prstGeom>
        <a:blipFill rotWithShape="0">
          <a:blip xmlns:r="http://schemas.openxmlformats.org/officeDocument/2006/relationships" r:embed="rId2"/>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EECF1462-E2FF-4C1A-8422-AF73D7A4ED5C}">
      <dsp:nvSpPr>
        <dsp:cNvPr id="0" name=""/>
        <dsp:cNvSpPr/>
      </dsp:nvSpPr>
      <dsp:spPr>
        <a:xfrm>
          <a:off x="2249433"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lvl="0" algn="ctr" defTabSz="1244600">
            <a:lnSpc>
              <a:spcPct val="90000"/>
            </a:lnSpc>
            <a:spcBef>
              <a:spcPct val="0"/>
            </a:spcBef>
            <a:spcAft>
              <a:spcPct val="35000"/>
            </a:spcAft>
          </a:pPr>
          <a:r>
            <a:rPr lang="en-CA" sz="2800" kern="1200" dirty="0" smtClean="0">
              <a:solidFill>
                <a:schemeClr val="accent1"/>
              </a:solidFill>
            </a:rPr>
            <a:t>Do</a:t>
          </a:r>
          <a:endParaRPr lang="en-CA" sz="2800" kern="1200" dirty="0">
            <a:solidFill>
              <a:schemeClr val="accent1"/>
            </a:solidFill>
          </a:endParaRPr>
        </a:p>
      </dsp:txBody>
      <dsp:txXfrm>
        <a:off x="2249433" y="1476641"/>
        <a:ext cx="2040963" cy="757197"/>
      </dsp:txXfrm>
    </dsp:sp>
    <dsp:sp modelId="{8A68280C-B698-4C6B-A95B-E4632927A978}">
      <dsp:nvSpPr>
        <dsp:cNvPr id="0" name=""/>
        <dsp:cNvSpPr/>
      </dsp:nvSpPr>
      <dsp:spPr>
        <a:xfrm>
          <a:off x="4494579" y="70417"/>
          <a:ext cx="2040963" cy="1406223"/>
        </a:xfrm>
        <a:prstGeom prst="round1Rect">
          <a:avLst/>
        </a:prstGeom>
        <a:blipFill rotWithShape="0">
          <a:blip xmlns:r="http://schemas.openxmlformats.org/officeDocument/2006/relationships" r:embed="rId3"/>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FD4D66B4-13B1-4EC1-91A4-D3265AC29EBA}">
      <dsp:nvSpPr>
        <dsp:cNvPr id="0" name=""/>
        <dsp:cNvSpPr/>
      </dsp:nvSpPr>
      <dsp:spPr>
        <a:xfrm>
          <a:off x="4494579"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lvl="0" algn="ctr" defTabSz="1244600">
            <a:lnSpc>
              <a:spcPct val="90000"/>
            </a:lnSpc>
            <a:spcBef>
              <a:spcPct val="0"/>
            </a:spcBef>
            <a:spcAft>
              <a:spcPct val="35000"/>
            </a:spcAft>
          </a:pPr>
          <a:r>
            <a:rPr lang="en-CA" sz="2800" kern="1200" dirty="0" smtClean="0">
              <a:solidFill>
                <a:schemeClr val="accent1"/>
              </a:solidFill>
            </a:rPr>
            <a:t>Check</a:t>
          </a:r>
          <a:endParaRPr lang="en-CA" sz="2800" kern="1200" dirty="0">
            <a:solidFill>
              <a:schemeClr val="accent1"/>
            </a:solidFill>
          </a:endParaRPr>
        </a:p>
      </dsp:txBody>
      <dsp:txXfrm>
        <a:off x="4494579" y="1476641"/>
        <a:ext cx="2040963" cy="757197"/>
      </dsp:txXfrm>
    </dsp:sp>
    <dsp:sp modelId="{EB129CF7-9ECE-4186-BE01-875C95D706AB}">
      <dsp:nvSpPr>
        <dsp:cNvPr id="0" name=""/>
        <dsp:cNvSpPr/>
      </dsp:nvSpPr>
      <dsp:spPr>
        <a:xfrm>
          <a:off x="6739724" y="70417"/>
          <a:ext cx="2040963" cy="1406223"/>
        </a:xfrm>
        <a:prstGeom prst="round1Rect">
          <a:avLst/>
        </a:prstGeom>
        <a:blipFill rotWithShape="0">
          <a:blip xmlns:r="http://schemas.openxmlformats.org/officeDocument/2006/relationships" r:embed="rId4"/>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43DBC40C-8E5C-46B7-8718-6F21B289841B}">
      <dsp:nvSpPr>
        <dsp:cNvPr id="0" name=""/>
        <dsp:cNvSpPr/>
      </dsp:nvSpPr>
      <dsp:spPr>
        <a:xfrm>
          <a:off x="6739724"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lvl="0" algn="ctr" defTabSz="1244600">
            <a:lnSpc>
              <a:spcPct val="90000"/>
            </a:lnSpc>
            <a:spcBef>
              <a:spcPct val="0"/>
            </a:spcBef>
            <a:spcAft>
              <a:spcPct val="35000"/>
            </a:spcAft>
          </a:pPr>
          <a:r>
            <a:rPr lang="en-CA" sz="2800" kern="1200" dirty="0" smtClean="0">
              <a:solidFill>
                <a:schemeClr val="accent1"/>
              </a:solidFill>
            </a:rPr>
            <a:t>Act</a:t>
          </a:r>
          <a:endParaRPr lang="en-CA" sz="2800" kern="1200" dirty="0">
            <a:solidFill>
              <a:schemeClr val="accent1"/>
            </a:solidFill>
          </a:endParaRPr>
        </a:p>
      </dsp:txBody>
      <dsp:txXfrm>
        <a:off x="6739724" y="1476641"/>
        <a:ext cx="2040963" cy="757197"/>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06E1827-FDDE-4A49-A764-EA6D97EAFC08}">
      <dsp:nvSpPr>
        <dsp:cNvPr id="0" name=""/>
        <dsp:cNvSpPr/>
      </dsp:nvSpPr>
      <dsp:spPr>
        <a:xfrm>
          <a:off x="1279" y="0"/>
          <a:ext cx="1991320" cy="4064000"/>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CA" sz="2100" kern="1200" dirty="0" smtClean="0"/>
            <a:t>Customer requirements</a:t>
          </a:r>
          <a:endParaRPr lang="en-CA" sz="2100" kern="1200" dirty="0"/>
        </a:p>
      </dsp:txBody>
      <dsp:txXfrm>
        <a:off x="1279" y="1625600"/>
        <a:ext cx="1991320" cy="1625600"/>
      </dsp:txXfrm>
    </dsp:sp>
    <dsp:sp modelId="{79CAD397-B2F7-429A-B896-262ED5B453DE}">
      <dsp:nvSpPr>
        <dsp:cNvPr id="0" name=""/>
        <dsp:cNvSpPr/>
      </dsp:nvSpPr>
      <dsp:spPr>
        <a:xfrm>
          <a:off x="320284" y="243840"/>
          <a:ext cx="1353312" cy="1353312"/>
        </a:xfrm>
        <a:prstGeom prst="ellipse">
          <a:avLst/>
        </a:prstGeom>
        <a:blipFill rotWithShape="0">
          <a:blip xmlns:r="http://schemas.openxmlformats.org/officeDocument/2006/relationships" r:embed="rId1"/>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4C41BBBB-C655-4ADE-BA31-D4CC35F620D7}">
      <dsp:nvSpPr>
        <dsp:cNvPr id="0" name=""/>
        <dsp:cNvSpPr/>
      </dsp:nvSpPr>
      <dsp:spPr>
        <a:xfrm>
          <a:off x="2052339" y="0"/>
          <a:ext cx="1991320" cy="4064000"/>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CA" sz="2100" kern="1200" dirty="0" smtClean="0"/>
            <a:t>Product realization</a:t>
          </a:r>
          <a:endParaRPr lang="en-CA" sz="2100" kern="1200" dirty="0"/>
        </a:p>
      </dsp:txBody>
      <dsp:txXfrm>
        <a:off x="2052339" y="1625600"/>
        <a:ext cx="1991320" cy="1625600"/>
      </dsp:txXfrm>
    </dsp:sp>
    <dsp:sp modelId="{3A2D7025-4109-42C3-BEEB-D747AF18E00F}">
      <dsp:nvSpPr>
        <dsp:cNvPr id="0" name=""/>
        <dsp:cNvSpPr/>
      </dsp:nvSpPr>
      <dsp:spPr>
        <a:xfrm>
          <a:off x="2371344" y="243840"/>
          <a:ext cx="1353312" cy="1353312"/>
        </a:xfrm>
        <a:prstGeom prst="ellipse">
          <a:avLst/>
        </a:prstGeom>
        <a:blipFill rotWithShape="0">
          <a:blip xmlns:r="http://schemas.openxmlformats.org/officeDocument/2006/relationships" r:embed="rId2"/>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3FB80461-60DD-4500-9F45-2AACE7361C84}">
      <dsp:nvSpPr>
        <dsp:cNvPr id="0" name=""/>
        <dsp:cNvSpPr/>
      </dsp:nvSpPr>
      <dsp:spPr>
        <a:xfrm>
          <a:off x="4103399" y="0"/>
          <a:ext cx="1991320" cy="4064000"/>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CA" sz="2100" kern="1200" dirty="0" smtClean="0"/>
            <a:t>Customer satisfaction measurement &amp; analysis</a:t>
          </a:r>
          <a:endParaRPr lang="en-CA" sz="2100" kern="1200" dirty="0"/>
        </a:p>
      </dsp:txBody>
      <dsp:txXfrm>
        <a:off x="4103399" y="1625600"/>
        <a:ext cx="1991320" cy="1625600"/>
      </dsp:txXfrm>
    </dsp:sp>
    <dsp:sp modelId="{2505AD7E-64BE-4F0D-8B3F-E097D451BB70}">
      <dsp:nvSpPr>
        <dsp:cNvPr id="0" name=""/>
        <dsp:cNvSpPr/>
      </dsp:nvSpPr>
      <dsp:spPr>
        <a:xfrm>
          <a:off x="4422403" y="243840"/>
          <a:ext cx="1353312" cy="1353312"/>
        </a:xfrm>
        <a:prstGeom prst="ellipse">
          <a:avLst/>
        </a:prstGeom>
        <a:blipFill rotWithShape="0">
          <a:blip xmlns:r="http://schemas.openxmlformats.org/officeDocument/2006/relationships" r:embed="rId3"/>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62BF1A3E-3728-4E8C-BEE7-42D3CCAEB5DF}">
      <dsp:nvSpPr>
        <dsp:cNvPr id="0" name=""/>
        <dsp:cNvSpPr/>
      </dsp:nvSpPr>
      <dsp:spPr>
        <a:xfrm>
          <a:off x="243839" y="3251200"/>
          <a:ext cx="5608320" cy="609600"/>
        </a:xfrm>
        <a:prstGeom prst="leftRightArrow">
          <a:avLst/>
        </a:prstGeom>
        <a:solidFill>
          <a:schemeClr val="accent1">
            <a:tint val="6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3BD5C2F-CE1D-44B5-9926-2565EAD5D420}">
      <dsp:nvSpPr>
        <dsp:cNvPr id="0" name=""/>
        <dsp:cNvSpPr/>
      </dsp:nvSpPr>
      <dsp:spPr>
        <a:xfrm>
          <a:off x="4288" y="70417"/>
          <a:ext cx="2040963" cy="1406223"/>
        </a:xfrm>
        <a:prstGeom prst="round1Rect">
          <a:avLst/>
        </a:prstGeom>
        <a:blipFill rotWithShape="0">
          <a:blip xmlns:r="http://schemas.openxmlformats.org/officeDocument/2006/relationships" r:embed="rId1"/>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F13D6428-7C1A-443D-B946-89F88B417915}">
      <dsp:nvSpPr>
        <dsp:cNvPr id="0" name=""/>
        <dsp:cNvSpPr/>
      </dsp:nvSpPr>
      <dsp:spPr>
        <a:xfrm>
          <a:off x="4288"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PDMS Systems</a:t>
          </a:r>
          <a:endParaRPr lang="en-CA" sz="3200" kern="1200" dirty="0">
            <a:solidFill>
              <a:schemeClr val="accent1"/>
            </a:solidFill>
          </a:endParaRPr>
        </a:p>
      </dsp:txBody>
      <dsp:txXfrm>
        <a:off x="4288" y="1476641"/>
        <a:ext cx="2040963" cy="757197"/>
      </dsp:txXfrm>
    </dsp:sp>
    <dsp:sp modelId="{77F91B74-DCE6-4D52-A1EA-0775E2D003C9}">
      <dsp:nvSpPr>
        <dsp:cNvPr id="0" name=""/>
        <dsp:cNvSpPr/>
      </dsp:nvSpPr>
      <dsp:spPr>
        <a:xfrm>
          <a:off x="2249433" y="70417"/>
          <a:ext cx="2040963" cy="1406223"/>
        </a:xfrm>
        <a:prstGeom prst="round1Rect">
          <a:avLst/>
        </a:prstGeom>
        <a:blipFill rotWithShape="0">
          <a:blip xmlns:r="http://schemas.openxmlformats.org/officeDocument/2006/relationships" r:embed="rId2"/>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EECF1462-E2FF-4C1A-8422-AF73D7A4ED5C}">
      <dsp:nvSpPr>
        <dsp:cNvPr id="0" name=""/>
        <dsp:cNvSpPr/>
      </dsp:nvSpPr>
      <dsp:spPr>
        <a:xfrm>
          <a:off x="2249433"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Multi-drops</a:t>
          </a:r>
          <a:endParaRPr lang="en-CA" sz="2400" kern="1200" dirty="0">
            <a:solidFill>
              <a:schemeClr val="accent1"/>
            </a:solidFill>
          </a:endParaRPr>
        </a:p>
      </dsp:txBody>
      <dsp:txXfrm>
        <a:off x="2249433" y="1476641"/>
        <a:ext cx="2040963" cy="757197"/>
      </dsp:txXfrm>
    </dsp:sp>
    <dsp:sp modelId="{8A68280C-B698-4C6B-A95B-E4632927A978}">
      <dsp:nvSpPr>
        <dsp:cNvPr id="0" name=""/>
        <dsp:cNvSpPr/>
      </dsp:nvSpPr>
      <dsp:spPr>
        <a:xfrm>
          <a:off x="4494579" y="70417"/>
          <a:ext cx="2040963" cy="1406223"/>
        </a:xfrm>
        <a:prstGeom prst="round1Rect">
          <a:avLst/>
        </a:prstGeom>
        <a:blipFill rotWithShape="0">
          <a:blip xmlns:r="http://schemas.openxmlformats.org/officeDocument/2006/relationships" r:embed="rId3"/>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FD4D66B4-13B1-4EC1-91A4-D3265AC29EBA}">
      <dsp:nvSpPr>
        <dsp:cNvPr id="0" name=""/>
        <dsp:cNvSpPr/>
      </dsp:nvSpPr>
      <dsp:spPr>
        <a:xfrm>
          <a:off x="4494579"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SDAU with remote data</a:t>
          </a:r>
          <a:endParaRPr lang="en-CA" sz="2000" kern="1200" dirty="0">
            <a:solidFill>
              <a:schemeClr val="accent1"/>
            </a:solidFill>
          </a:endParaRPr>
        </a:p>
      </dsp:txBody>
      <dsp:txXfrm>
        <a:off x="4494579" y="1476641"/>
        <a:ext cx="2040963" cy="757197"/>
      </dsp:txXfrm>
    </dsp:sp>
    <dsp:sp modelId="{EB129CF7-9ECE-4186-BE01-875C95D706AB}">
      <dsp:nvSpPr>
        <dsp:cNvPr id="0" name=""/>
        <dsp:cNvSpPr/>
      </dsp:nvSpPr>
      <dsp:spPr>
        <a:xfrm>
          <a:off x="6739724" y="70417"/>
          <a:ext cx="2040963" cy="1406223"/>
        </a:xfrm>
        <a:prstGeom prst="round1Rect">
          <a:avLst/>
        </a:prstGeom>
        <a:blipFill rotWithShape="0">
          <a:blip xmlns:r="http://schemas.openxmlformats.org/officeDocument/2006/relationships" r:embed="rId4"/>
          <a:stretch>
            <a:fillRect/>
          </a:stretch>
        </a:blipFill>
        <a:ln w="25400" cap="flat" cmpd="sng" algn="ctr">
          <a:solidFill>
            <a:schemeClr val="bg1">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43DBC40C-8E5C-46B7-8718-6F21B289841B}">
      <dsp:nvSpPr>
        <dsp:cNvPr id="0" name=""/>
        <dsp:cNvSpPr/>
      </dsp:nvSpPr>
      <dsp:spPr>
        <a:xfrm>
          <a:off x="6739724"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Wireless Loggers</a:t>
          </a:r>
          <a:endParaRPr lang="en-CA" sz="2000" kern="1200" dirty="0">
            <a:solidFill>
              <a:schemeClr val="accent1"/>
            </a:solidFill>
          </a:endParaRPr>
        </a:p>
      </dsp:txBody>
      <dsp:txXfrm>
        <a:off x="6739724" y="1476641"/>
        <a:ext cx="2040963" cy="757197"/>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CED1BAD-19B1-4E5D-A41A-116816B2E911}">
      <dsp:nvSpPr>
        <dsp:cNvPr id="0" name=""/>
        <dsp:cNvSpPr/>
      </dsp:nvSpPr>
      <dsp:spPr>
        <a:xfrm>
          <a:off x="1579" y="0"/>
          <a:ext cx="1655069" cy="3456384"/>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CA" sz="2000" kern="1200" dirty="0" smtClean="0"/>
            <a:t>Collect data</a:t>
          </a:r>
          <a:endParaRPr lang="en-CA" sz="2000" kern="1200" dirty="0"/>
        </a:p>
      </dsp:txBody>
      <dsp:txXfrm>
        <a:off x="1579" y="1382553"/>
        <a:ext cx="1655069" cy="1382553"/>
      </dsp:txXfrm>
    </dsp:sp>
    <dsp:sp modelId="{88231F22-A9ED-4C60-A064-653E0673EDDE}">
      <dsp:nvSpPr>
        <dsp:cNvPr id="0" name=""/>
        <dsp:cNvSpPr/>
      </dsp:nvSpPr>
      <dsp:spPr>
        <a:xfrm>
          <a:off x="253625" y="207383"/>
          <a:ext cx="1150975" cy="1150975"/>
        </a:xfrm>
        <a:prstGeom prst="ellipse">
          <a:avLst/>
        </a:prstGeom>
        <a:blipFill rotWithShape="0">
          <a:blip xmlns:r="http://schemas.openxmlformats.org/officeDocument/2006/relationships" r:embed="rId1"/>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CC0C8EB4-22AE-4E92-BCFE-CFA343ECE304}">
      <dsp:nvSpPr>
        <dsp:cNvPr id="0" name=""/>
        <dsp:cNvSpPr/>
      </dsp:nvSpPr>
      <dsp:spPr>
        <a:xfrm>
          <a:off x="1706300" y="0"/>
          <a:ext cx="1655069" cy="3456384"/>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CA" sz="2000" kern="1200" dirty="0" smtClean="0"/>
            <a:t>Send data to secure PPS server</a:t>
          </a:r>
          <a:endParaRPr lang="en-CA" sz="2000" kern="1200" dirty="0"/>
        </a:p>
      </dsp:txBody>
      <dsp:txXfrm>
        <a:off x="1706300" y="1382553"/>
        <a:ext cx="1655069" cy="1382553"/>
      </dsp:txXfrm>
    </dsp:sp>
    <dsp:sp modelId="{A64C048D-C407-4578-9D7C-34BF4ED69263}">
      <dsp:nvSpPr>
        <dsp:cNvPr id="0" name=""/>
        <dsp:cNvSpPr/>
      </dsp:nvSpPr>
      <dsp:spPr>
        <a:xfrm>
          <a:off x="1958347" y="207383"/>
          <a:ext cx="1150975" cy="1150975"/>
        </a:xfrm>
        <a:prstGeom prst="ellipse">
          <a:avLst/>
        </a:prstGeom>
        <a:blipFill rotWithShape="0">
          <a:blip xmlns:r="http://schemas.openxmlformats.org/officeDocument/2006/relationships" r:embed="rId2"/>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5330AFF9-E230-415C-84C7-316F34C18AC5}">
      <dsp:nvSpPr>
        <dsp:cNvPr id="0" name=""/>
        <dsp:cNvSpPr/>
      </dsp:nvSpPr>
      <dsp:spPr>
        <a:xfrm>
          <a:off x="3411022" y="0"/>
          <a:ext cx="1655069" cy="3456384"/>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CA" sz="2000" kern="1200" dirty="0" smtClean="0"/>
            <a:t>Send data to on-site PPS FTP Server</a:t>
          </a:r>
          <a:endParaRPr lang="en-CA" sz="2000" kern="1200" dirty="0"/>
        </a:p>
      </dsp:txBody>
      <dsp:txXfrm>
        <a:off x="3411022" y="1382553"/>
        <a:ext cx="1655069" cy="1382553"/>
      </dsp:txXfrm>
    </dsp:sp>
    <dsp:sp modelId="{A835D64A-A999-449F-A642-D9A920DF9FD4}">
      <dsp:nvSpPr>
        <dsp:cNvPr id="0" name=""/>
        <dsp:cNvSpPr/>
      </dsp:nvSpPr>
      <dsp:spPr>
        <a:xfrm>
          <a:off x="3663069" y="207383"/>
          <a:ext cx="1150975" cy="1150975"/>
        </a:xfrm>
        <a:prstGeom prst="ellipse">
          <a:avLst/>
        </a:prstGeom>
        <a:blipFill rotWithShape="0">
          <a:blip xmlns:r="http://schemas.openxmlformats.org/officeDocument/2006/relationships" r:embed="rId3"/>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1ADB731F-C11D-4D22-BAF1-10CEC9CADDF3}">
      <dsp:nvSpPr>
        <dsp:cNvPr id="0" name=""/>
        <dsp:cNvSpPr/>
      </dsp:nvSpPr>
      <dsp:spPr>
        <a:xfrm>
          <a:off x="5115744" y="0"/>
          <a:ext cx="1655069" cy="3456384"/>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CA" sz="2000" kern="1200" dirty="0" smtClean="0"/>
            <a:t>Review &amp; manage data 24hrs a day</a:t>
          </a:r>
          <a:endParaRPr lang="en-CA" sz="2000" kern="1200" dirty="0"/>
        </a:p>
      </dsp:txBody>
      <dsp:txXfrm>
        <a:off x="5115744" y="1382553"/>
        <a:ext cx="1655069" cy="1382553"/>
      </dsp:txXfrm>
    </dsp:sp>
    <dsp:sp modelId="{822368A2-AF6C-4DF2-927E-0E91412A4511}">
      <dsp:nvSpPr>
        <dsp:cNvPr id="0" name=""/>
        <dsp:cNvSpPr/>
      </dsp:nvSpPr>
      <dsp:spPr>
        <a:xfrm>
          <a:off x="5367791" y="207383"/>
          <a:ext cx="1150975" cy="1150975"/>
        </a:xfrm>
        <a:prstGeom prst="ellipse">
          <a:avLst/>
        </a:prstGeom>
        <a:blipFill rotWithShape="0">
          <a:blip xmlns:r="http://schemas.openxmlformats.org/officeDocument/2006/relationships" r:embed="rId4"/>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B3FB77A0-AB7A-4D1B-AC07-0C704A7A73B2}">
      <dsp:nvSpPr>
        <dsp:cNvPr id="0" name=""/>
        <dsp:cNvSpPr/>
      </dsp:nvSpPr>
      <dsp:spPr>
        <a:xfrm>
          <a:off x="270895" y="2765107"/>
          <a:ext cx="6230601" cy="518457"/>
        </a:xfrm>
        <a:prstGeom prst="leftRightArrow">
          <a:avLst/>
        </a:prstGeom>
        <a:solidFill>
          <a:schemeClr val="accent1">
            <a:tint val="6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865EF64-1599-4BD3-934B-2D2663E83DEA}">
      <dsp:nvSpPr>
        <dsp:cNvPr id="0" name=""/>
        <dsp:cNvSpPr/>
      </dsp:nvSpPr>
      <dsp:spPr>
        <a:xfrm rot="16200000">
          <a:off x="583952" y="-583952"/>
          <a:ext cx="1880096" cy="3048000"/>
        </a:xfrm>
        <a:prstGeom prst="round1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lvl="0" algn="ctr" defTabSz="1377950">
            <a:lnSpc>
              <a:spcPct val="90000"/>
            </a:lnSpc>
            <a:spcBef>
              <a:spcPct val="0"/>
            </a:spcBef>
            <a:spcAft>
              <a:spcPct val="35000"/>
            </a:spcAft>
          </a:pPr>
          <a:r>
            <a:rPr lang="en-CA" sz="3100" kern="1200" dirty="0" smtClean="0"/>
            <a:t>High Sensitivity</a:t>
          </a:r>
          <a:endParaRPr lang="en-CA" sz="3100" kern="1200" dirty="0"/>
        </a:p>
      </dsp:txBody>
      <dsp:txXfrm rot="16200000">
        <a:off x="818964" y="-818964"/>
        <a:ext cx="1410072" cy="3048000"/>
      </dsp:txXfrm>
    </dsp:sp>
    <dsp:sp modelId="{6BC52A38-B1EB-44FA-9576-27B6FC61751D}">
      <dsp:nvSpPr>
        <dsp:cNvPr id="0" name=""/>
        <dsp:cNvSpPr/>
      </dsp:nvSpPr>
      <dsp:spPr>
        <a:xfrm>
          <a:off x="3048000" y="0"/>
          <a:ext cx="3048000" cy="1880096"/>
        </a:xfrm>
        <a:prstGeom prst="round1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lvl="0" algn="ctr" defTabSz="1377950">
            <a:lnSpc>
              <a:spcPct val="90000"/>
            </a:lnSpc>
            <a:spcBef>
              <a:spcPct val="0"/>
            </a:spcBef>
            <a:spcAft>
              <a:spcPct val="35000"/>
            </a:spcAft>
          </a:pPr>
          <a:r>
            <a:rPr lang="en-CA" sz="3100" kern="1200" dirty="0" smtClean="0"/>
            <a:t>Large Memory Capacity</a:t>
          </a:r>
          <a:endParaRPr lang="en-CA" sz="3100" kern="1200" dirty="0"/>
        </a:p>
      </dsp:txBody>
      <dsp:txXfrm>
        <a:off x="3048000" y="0"/>
        <a:ext cx="3048000" cy="1410072"/>
      </dsp:txXfrm>
    </dsp:sp>
    <dsp:sp modelId="{B6F3F8C5-5D22-44C4-A208-8BD8842F23E5}">
      <dsp:nvSpPr>
        <dsp:cNvPr id="0" name=""/>
        <dsp:cNvSpPr/>
      </dsp:nvSpPr>
      <dsp:spPr>
        <a:xfrm rot="10800000">
          <a:off x="0" y="1880096"/>
          <a:ext cx="3048000" cy="1880096"/>
        </a:xfrm>
        <a:prstGeom prst="round1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lvl="0" algn="ctr" defTabSz="1377950">
            <a:lnSpc>
              <a:spcPct val="90000"/>
            </a:lnSpc>
            <a:spcBef>
              <a:spcPct val="0"/>
            </a:spcBef>
            <a:spcAft>
              <a:spcPct val="35000"/>
            </a:spcAft>
          </a:pPr>
          <a:r>
            <a:rPr lang="en-CA" sz="3100" kern="1200" dirty="0" smtClean="0"/>
            <a:t>Low Power Consumption</a:t>
          </a:r>
          <a:endParaRPr lang="en-CA" sz="3100" kern="1200" dirty="0"/>
        </a:p>
      </dsp:txBody>
      <dsp:txXfrm rot="10800000">
        <a:off x="0" y="2350119"/>
        <a:ext cx="3048000" cy="1410072"/>
      </dsp:txXfrm>
    </dsp:sp>
    <dsp:sp modelId="{BA815C12-ACEC-4EC5-99E2-AC05AE427B02}">
      <dsp:nvSpPr>
        <dsp:cNvPr id="0" name=""/>
        <dsp:cNvSpPr/>
      </dsp:nvSpPr>
      <dsp:spPr>
        <a:xfrm rot="5400000">
          <a:off x="3631952" y="1296144"/>
          <a:ext cx="1880096" cy="3048000"/>
        </a:xfrm>
        <a:prstGeom prst="round1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lvl="0" algn="ctr" defTabSz="1377950">
            <a:lnSpc>
              <a:spcPct val="90000"/>
            </a:lnSpc>
            <a:spcBef>
              <a:spcPct val="0"/>
            </a:spcBef>
            <a:spcAft>
              <a:spcPct val="35000"/>
            </a:spcAft>
          </a:pPr>
          <a:r>
            <a:rPr lang="en-CA" sz="3100" kern="1200" dirty="0" smtClean="0"/>
            <a:t>Powerful Data Processing</a:t>
          </a:r>
          <a:endParaRPr lang="en-CA" sz="3100" kern="1200" dirty="0"/>
        </a:p>
      </dsp:txBody>
      <dsp:txXfrm rot="5400000">
        <a:off x="3866964" y="1531155"/>
        <a:ext cx="1410072" cy="3048000"/>
      </dsp:txXfrm>
    </dsp:sp>
    <dsp:sp modelId="{412FBBCD-0939-4E24-BD84-4420324BD627}">
      <dsp:nvSpPr>
        <dsp:cNvPr id="0" name=""/>
        <dsp:cNvSpPr/>
      </dsp:nvSpPr>
      <dsp:spPr>
        <a:xfrm>
          <a:off x="1751856" y="1410072"/>
          <a:ext cx="2592287" cy="940048"/>
        </a:xfrm>
        <a:prstGeom prst="roundRect">
          <a:avLst/>
        </a:prstGeom>
        <a:solidFill>
          <a:schemeClr val="accent1">
            <a:tint val="6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CA" sz="3100" kern="1200" dirty="0" smtClean="0"/>
            <a:t>Easy To Use</a:t>
          </a:r>
          <a:endParaRPr lang="en-CA" sz="3100" kern="1200" dirty="0"/>
        </a:p>
      </dsp:txBody>
      <dsp:txXfrm>
        <a:off x="1751856" y="1410072"/>
        <a:ext cx="2592287" cy="940048"/>
      </dsp:txXfrm>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3BD5C2F-CE1D-44B5-9926-2565EAD5D420}">
      <dsp:nvSpPr>
        <dsp:cNvPr id="0" name=""/>
        <dsp:cNvSpPr/>
      </dsp:nvSpPr>
      <dsp:spPr>
        <a:xfrm>
          <a:off x="4288" y="70417"/>
          <a:ext cx="2040963" cy="1406223"/>
        </a:xfrm>
        <a:prstGeom prst="roundRect">
          <a:avLst/>
        </a:prstGeom>
        <a:blipFill rotWithShape="0">
          <a:blip xmlns:r="http://schemas.openxmlformats.org/officeDocument/2006/relationships" r:embed="rId1"/>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F13D6428-7C1A-443D-B946-89F88B417915}">
      <dsp:nvSpPr>
        <dsp:cNvPr id="0" name=""/>
        <dsp:cNvSpPr/>
      </dsp:nvSpPr>
      <dsp:spPr>
        <a:xfrm>
          <a:off x="4288"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Short Length</a:t>
          </a:r>
          <a:endParaRPr lang="en-CA" sz="3200" kern="1200" dirty="0">
            <a:solidFill>
              <a:schemeClr val="accent1"/>
            </a:solidFill>
          </a:endParaRPr>
        </a:p>
      </dsp:txBody>
      <dsp:txXfrm>
        <a:off x="4288" y="1476641"/>
        <a:ext cx="2040963" cy="757197"/>
      </dsp:txXfrm>
    </dsp:sp>
    <dsp:sp modelId="{77F91B74-DCE6-4D52-A1EA-0775E2D003C9}">
      <dsp:nvSpPr>
        <dsp:cNvPr id="0" name=""/>
        <dsp:cNvSpPr/>
      </dsp:nvSpPr>
      <dsp:spPr>
        <a:xfrm>
          <a:off x="2249433" y="70417"/>
          <a:ext cx="2040963" cy="1406223"/>
        </a:xfrm>
        <a:prstGeom prst="roundRect">
          <a:avLst/>
        </a:prstGeom>
        <a:blipFill rotWithShape="0">
          <a:blip xmlns:r="http://schemas.openxmlformats.org/officeDocument/2006/relationships" r:embed="rId2"/>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EECF1462-E2FF-4C1A-8422-AF73D7A4ED5C}">
      <dsp:nvSpPr>
        <dsp:cNvPr id="0" name=""/>
        <dsp:cNvSpPr/>
      </dsp:nvSpPr>
      <dsp:spPr>
        <a:xfrm>
          <a:off x="2249433"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Small Diameter</a:t>
          </a:r>
          <a:endParaRPr lang="en-CA" sz="2000" kern="1200" dirty="0">
            <a:solidFill>
              <a:schemeClr val="accent1"/>
            </a:solidFill>
          </a:endParaRPr>
        </a:p>
      </dsp:txBody>
      <dsp:txXfrm>
        <a:off x="2249433" y="1476641"/>
        <a:ext cx="2040963" cy="757197"/>
      </dsp:txXfrm>
    </dsp:sp>
    <dsp:sp modelId="{8A68280C-B698-4C6B-A95B-E4632927A978}">
      <dsp:nvSpPr>
        <dsp:cNvPr id="0" name=""/>
        <dsp:cNvSpPr/>
      </dsp:nvSpPr>
      <dsp:spPr>
        <a:xfrm>
          <a:off x="4494579" y="70417"/>
          <a:ext cx="2040963" cy="1406223"/>
        </a:xfrm>
        <a:prstGeom prst="roundRect">
          <a:avLst/>
        </a:prstGeom>
        <a:blipFill rotWithShape="0">
          <a:blip xmlns:r="http://schemas.openxmlformats.org/officeDocument/2006/relationships" r:embed="rId3"/>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FD4D66B4-13B1-4EC1-91A4-D3265AC29EBA}">
      <dsp:nvSpPr>
        <dsp:cNvPr id="0" name=""/>
        <dsp:cNvSpPr/>
      </dsp:nvSpPr>
      <dsp:spPr>
        <a:xfrm>
          <a:off x="4494579"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Fast Sampling</a:t>
          </a:r>
          <a:endParaRPr lang="en-CA" sz="2000" kern="1200" dirty="0">
            <a:solidFill>
              <a:schemeClr val="accent1"/>
            </a:solidFill>
          </a:endParaRPr>
        </a:p>
      </dsp:txBody>
      <dsp:txXfrm>
        <a:off x="4494579" y="1476641"/>
        <a:ext cx="2040963" cy="757197"/>
      </dsp:txXfrm>
    </dsp:sp>
    <dsp:sp modelId="{EB129CF7-9ECE-4186-BE01-875C95D706AB}">
      <dsp:nvSpPr>
        <dsp:cNvPr id="0" name=""/>
        <dsp:cNvSpPr/>
      </dsp:nvSpPr>
      <dsp:spPr>
        <a:xfrm>
          <a:off x="6739724" y="70417"/>
          <a:ext cx="2040963" cy="1406223"/>
        </a:xfrm>
        <a:prstGeom prst="roundRect">
          <a:avLst/>
        </a:prstGeom>
        <a:blipFill rotWithShape="0">
          <a:blip xmlns:r="http://schemas.openxmlformats.org/officeDocument/2006/relationships" r:embed="rId4"/>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43DBC40C-8E5C-46B7-8718-6F21B289841B}">
      <dsp:nvSpPr>
        <dsp:cNvPr id="0" name=""/>
        <dsp:cNvSpPr/>
      </dsp:nvSpPr>
      <dsp:spPr>
        <a:xfrm>
          <a:off x="6739724" y="1476641"/>
          <a:ext cx="2040963" cy="757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RTD Sensor</a:t>
          </a:r>
          <a:endParaRPr lang="en-CA" sz="2000" kern="1200" dirty="0">
            <a:solidFill>
              <a:schemeClr val="accent1"/>
            </a:solidFill>
          </a:endParaRPr>
        </a:p>
      </dsp:txBody>
      <dsp:txXfrm>
        <a:off x="6739724" y="1476641"/>
        <a:ext cx="2040963" cy="757197"/>
      </dsp:txXfrm>
    </dsp:sp>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3BD5C2F-CE1D-44B5-9926-2565EAD5D420}">
      <dsp:nvSpPr>
        <dsp:cNvPr id="0" name=""/>
        <dsp:cNvSpPr/>
      </dsp:nvSpPr>
      <dsp:spPr>
        <a:xfrm>
          <a:off x="4862" y="152227"/>
          <a:ext cx="1886604" cy="1299870"/>
        </a:xfrm>
        <a:prstGeom prst="roundRect">
          <a:avLst/>
        </a:prstGeom>
        <a:blipFill rotWithShape="0">
          <a:blip xmlns:r="http://schemas.openxmlformats.org/officeDocument/2006/relationships" r:embed="rId1"/>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F13D6428-7C1A-443D-B946-89F88B417915}">
      <dsp:nvSpPr>
        <dsp:cNvPr id="0" name=""/>
        <dsp:cNvSpPr/>
      </dsp:nvSpPr>
      <dsp:spPr>
        <a:xfrm>
          <a:off x="4862" y="1452098"/>
          <a:ext cx="1886604" cy="69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Quartz Hybrid</a:t>
          </a:r>
          <a:endParaRPr lang="en-CA" sz="3200" kern="1200" dirty="0">
            <a:solidFill>
              <a:schemeClr val="accent1"/>
            </a:solidFill>
          </a:endParaRPr>
        </a:p>
      </dsp:txBody>
      <dsp:txXfrm>
        <a:off x="4862" y="1452098"/>
        <a:ext cx="1886604" cy="699930"/>
      </dsp:txXfrm>
    </dsp:sp>
    <dsp:sp modelId="{77F91B74-DCE6-4D52-A1EA-0775E2D003C9}">
      <dsp:nvSpPr>
        <dsp:cNvPr id="0" name=""/>
        <dsp:cNvSpPr/>
      </dsp:nvSpPr>
      <dsp:spPr>
        <a:xfrm>
          <a:off x="2080207" y="152227"/>
          <a:ext cx="1886604" cy="1299870"/>
        </a:xfrm>
        <a:prstGeom prst="roundRect">
          <a:avLst/>
        </a:prstGeom>
        <a:blipFill rotWithShape="0">
          <a:blip xmlns:r="http://schemas.openxmlformats.org/officeDocument/2006/relationships" r:embed="rId2"/>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EECF1462-E2FF-4C1A-8422-AF73D7A4ED5C}">
      <dsp:nvSpPr>
        <dsp:cNvPr id="0" name=""/>
        <dsp:cNvSpPr/>
      </dsp:nvSpPr>
      <dsp:spPr>
        <a:xfrm>
          <a:off x="2080207" y="1452098"/>
          <a:ext cx="1886604" cy="69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Advanced Circuitry</a:t>
          </a:r>
          <a:endParaRPr lang="en-CA" sz="2000" kern="1200" dirty="0">
            <a:solidFill>
              <a:schemeClr val="accent1"/>
            </a:solidFill>
          </a:endParaRPr>
        </a:p>
      </dsp:txBody>
      <dsp:txXfrm>
        <a:off x="2080207" y="1452098"/>
        <a:ext cx="1886604" cy="699930"/>
      </dsp:txXfrm>
    </dsp:sp>
    <dsp:sp modelId="{8A68280C-B698-4C6B-A95B-E4632927A978}">
      <dsp:nvSpPr>
        <dsp:cNvPr id="0" name=""/>
        <dsp:cNvSpPr/>
      </dsp:nvSpPr>
      <dsp:spPr>
        <a:xfrm>
          <a:off x="4266549" y="152227"/>
          <a:ext cx="1886604" cy="1299870"/>
        </a:xfrm>
        <a:prstGeom prst="roundRect">
          <a:avLst/>
        </a:prstGeom>
        <a:blipFill rotWithShape="0">
          <a:blip xmlns:r="http://schemas.openxmlformats.org/officeDocument/2006/relationships" r:embed="rId3"/>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FD4D66B4-13B1-4EC1-91A4-D3265AC29EBA}">
      <dsp:nvSpPr>
        <dsp:cNvPr id="0" name=""/>
        <dsp:cNvSpPr/>
      </dsp:nvSpPr>
      <dsp:spPr>
        <a:xfrm>
          <a:off x="4155551" y="1452098"/>
          <a:ext cx="2108601" cy="69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Works at 215°C</a:t>
          </a:r>
          <a:endParaRPr lang="en-CA" sz="2000" kern="1200" dirty="0">
            <a:solidFill>
              <a:schemeClr val="accent1"/>
            </a:solidFill>
          </a:endParaRPr>
        </a:p>
      </dsp:txBody>
      <dsp:txXfrm>
        <a:off x="4155551" y="1452098"/>
        <a:ext cx="2108601" cy="699930"/>
      </dsp:txXfrm>
    </dsp:sp>
    <dsp:sp modelId="{EB129CF7-9ECE-4186-BE01-875C95D706AB}">
      <dsp:nvSpPr>
        <dsp:cNvPr id="0" name=""/>
        <dsp:cNvSpPr/>
      </dsp:nvSpPr>
      <dsp:spPr>
        <a:xfrm>
          <a:off x="6673200" y="152227"/>
          <a:ext cx="1886604" cy="1299870"/>
        </a:xfrm>
        <a:prstGeom prst="roundRect">
          <a:avLst/>
        </a:prstGeom>
        <a:blipFill rotWithShape="0">
          <a:blip xmlns:r="http://schemas.openxmlformats.org/officeDocument/2006/relationships" r:embed="rId4"/>
          <a:stretch>
            <a:fillRect/>
          </a:stretch>
        </a:blip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43DBC40C-8E5C-46B7-8718-6F21B289841B}">
      <dsp:nvSpPr>
        <dsp:cNvPr id="0" name=""/>
        <dsp:cNvSpPr/>
      </dsp:nvSpPr>
      <dsp:spPr>
        <a:xfrm>
          <a:off x="6452892" y="1452098"/>
          <a:ext cx="2327220" cy="69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CA" sz="2000" kern="1200" dirty="0" smtClean="0">
              <a:solidFill>
                <a:schemeClr val="accent1"/>
              </a:solidFill>
            </a:rPr>
            <a:t>Multiple tool sizes available</a:t>
          </a:r>
          <a:endParaRPr lang="en-CA" sz="2000" kern="1200" dirty="0">
            <a:solidFill>
              <a:schemeClr val="accent1"/>
            </a:solidFill>
          </a:endParaRPr>
        </a:p>
      </dsp:txBody>
      <dsp:txXfrm>
        <a:off x="6452892" y="1452098"/>
        <a:ext cx="2327220" cy="699930"/>
      </dsp:txXfrm>
    </dsp:sp>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1F47EB5-EC55-42A7-ADAA-9E5908E2A70F}">
      <dsp:nvSpPr>
        <dsp:cNvPr id="0" name=""/>
        <dsp:cNvSpPr/>
      </dsp:nvSpPr>
      <dsp:spPr>
        <a:xfrm>
          <a:off x="0" y="0"/>
          <a:ext cx="7056784" cy="944562"/>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CA" sz="1600" kern="1200" dirty="0" smtClean="0"/>
            <a:t>PPS27 Permanent Downhole Monitoring System</a:t>
          </a:r>
          <a:endParaRPr lang="en-CA" sz="1600" kern="1200" dirty="0"/>
        </a:p>
        <a:p>
          <a:pPr marL="114300" lvl="1" indent="-114300" algn="l" defTabSz="533400">
            <a:lnSpc>
              <a:spcPct val="90000"/>
            </a:lnSpc>
            <a:spcBef>
              <a:spcPct val="0"/>
            </a:spcBef>
            <a:spcAft>
              <a:spcPct val="15000"/>
            </a:spcAft>
            <a:buChar char="••"/>
          </a:pPr>
          <a:r>
            <a:rPr lang="en-CA" sz="1200" kern="1200" dirty="0" smtClean="0"/>
            <a:t>Increase asset management by enabling a deeper understanding of reservoir performance and optimization</a:t>
          </a:r>
          <a:endParaRPr lang="en-CA" sz="1200" kern="1200" dirty="0"/>
        </a:p>
        <a:p>
          <a:pPr marL="171450" lvl="1" indent="-171450" algn="l" defTabSz="711200">
            <a:lnSpc>
              <a:spcPct val="90000"/>
            </a:lnSpc>
            <a:spcBef>
              <a:spcPct val="0"/>
            </a:spcBef>
            <a:spcAft>
              <a:spcPct val="15000"/>
            </a:spcAft>
            <a:buChar char="••"/>
          </a:pPr>
          <a:endParaRPr lang="en-CA" sz="1600" kern="1200" dirty="0"/>
        </a:p>
      </dsp:txBody>
      <dsp:txXfrm>
        <a:off x="1505813" y="0"/>
        <a:ext cx="5550970" cy="944562"/>
      </dsp:txXfrm>
    </dsp:sp>
    <dsp:sp modelId="{912E5E20-5215-4587-89E7-E9D0587E3706}">
      <dsp:nvSpPr>
        <dsp:cNvPr id="0" name=""/>
        <dsp:cNvSpPr/>
      </dsp:nvSpPr>
      <dsp:spPr>
        <a:xfrm>
          <a:off x="94456" y="94456"/>
          <a:ext cx="1411356" cy="755649"/>
        </a:xfrm>
        <a:prstGeom prst="roundRect">
          <a:avLst>
            <a:gd name="adj" fmla="val 10000"/>
          </a:avLst>
        </a:prstGeom>
        <a:blipFill rotWithShape="0">
          <a:blip xmlns:r="http://schemas.openxmlformats.org/officeDocument/2006/relationships" r:embed="rId1"/>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98CD102E-7A0D-4459-B54B-D77FCA0C66C8}">
      <dsp:nvSpPr>
        <dsp:cNvPr id="0" name=""/>
        <dsp:cNvSpPr/>
      </dsp:nvSpPr>
      <dsp:spPr>
        <a:xfrm>
          <a:off x="0" y="1039018"/>
          <a:ext cx="7056784" cy="944562"/>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CA" sz="1600" kern="1200" dirty="0" smtClean="0"/>
            <a:t>PPS27XM Thermocouple Monitoring System</a:t>
          </a:r>
          <a:endParaRPr lang="en-CA" sz="1600" kern="1200" dirty="0"/>
        </a:p>
        <a:p>
          <a:pPr marL="114300" lvl="1" indent="-114300" algn="l" defTabSz="533400">
            <a:lnSpc>
              <a:spcPct val="90000"/>
            </a:lnSpc>
            <a:spcBef>
              <a:spcPct val="0"/>
            </a:spcBef>
            <a:spcAft>
              <a:spcPct val="15000"/>
            </a:spcAft>
            <a:buChar char="••"/>
          </a:pPr>
          <a:r>
            <a:rPr lang="en-CA" sz="1200" kern="1200" dirty="0" smtClean="0"/>
            <a:t>Extreme temperature monitoring system designed for use in oil thermal recovery and geothermal applications</a:t>
          </a:r>
          <a:endParaRPr lang="en-CA" sz="1200" kern="1200" dirty="0"/>
        </a:p>
      </dsp:txBody>
      <dsp:txXfrm>
        <a:off x="1505813" y="1039018"/>
        <a:ext cx="5550970" cy="944562"/>
      </dsp:txXfrm>
    </dsp:sp>
    <dsp:sp modelId="{FF119393-6C42-41AA-94E0-83E28D98E0FE}">
      <dsp:nvSpPr>
        <dsp:cNvPr id="0" name=""/>
        <dsp:cNvSpPr/>
      </dsp:nvSpPr>
      <dsp:spPr>
        <a:xfrm>
          <a:off x="94456" y="1133474"/>
          <a:ext cx="1411356" cy="755649"/>
        </a:xfrm>
        <a:prstGeom prst="roundRect">
          <a:avLst>
            <a:gd name="adj" fmla="val 10000"/>
          </a:avLst>
        </a:prstGeom>
        <a:blipFill rotWithShape="0">
          <a:blip xmlns:r="http://schemas.openxmlformats.org/officeDocument/2006/relationships" r:embed="rId2"/>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30975C30-81FF-48B0-B4F3-141690BB71D7}">
      <dsp:nvSpPr>
        <dsp:cNvPr id="0" name=""/>
        <dsp:cNvSpPr/>
      </dsp:nvSpPr>
      <dsp:spPr>
        <a:xfrm>
          <a:off x="0" y="2078037"/>
          <a:ext cx="7056784" cy="944562"/>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CA" sz="1600" kern="1200" dirty="0" smtClean="0"/>
            <a:t>ESPLink Monitoring &amp; Control System</a:t>
          </a:r>
          <a:endParaRPr lang="en-CA" sz="1600" kern="1200" dirty="0"/>
        </a:p>
        <a:p>
          <a:pPr marL="114300" lvl="1" indent="-114300" algn="l" defTabSz="533400">
            <a:lnSpc>
              <a:spcPct val="90000"/>
            </a:lnSpc>
            <a:spcBef>
              <a:spcPct val="0"/>
            </a:spcBef>
            <a:spcAft>
              <a:spcPct val="15000"/>
            </a:spcAft>
            <a:buChar char="••"/>
          </a:pPr>
          <a:r>
            <a:rPr lang="en-CA" sz="1200" kern="1200" dirty="0" smtClean="0"/>
            <a:t>Diagnose and plan ESP maintenance to prevent system failure and reduce pump down time</a:t>
          </a:r>
          <a:endParaRPr lang="en-CA" sz="1200" kern="1200" dirty="0"/>
        </a:p>
        <a:p>
          <a:pPr marL="114300" lvl="1" indent="-114300" algn="l" defTabSz="533400">
            <a:lnSpc>
              <a:spcPct val="90000"/>
            </a:lnSpc>
            <a:spcBef>
              <a:spcPct val="0"/>
            </a:spcBef>
            <a:spcAft>
              <a:spcPct val="15000"/>
            </a:spcAft>
            <a:buChar char="••"/>
          </a:pPr>
          <a:r>
            <a:rPr lang="en-CA" sz="1200" kern="1200" dirty="0" smtClean="0"/>
            <a:t>Increase pump lifting efficiency while controlling the pump operating time</a:t>
          </a:r>
          <a:endParaRPr lang="en-CA" sz="1200" kern="1200" dirty="0"/>
        </a:p>
      </dsp:txBody>
      <dsp:txXfrm>
        <a:off x="1505813" y="2078037"/>
        <a:ext cx="5550970" cy="944562"/>
      </dsp:txXfrm>
    </dsp:sp>
    <dsp:sp modelId="{B4448C46-5825-405D-8F2F-ADA5561C2B74}">
      <dsp:nvSpPr>
        <dsp:cNvPr id="0" name=""/>
        <dsp:cNvSpPr/>
      </dsp:nvSpPr>
      <dsp:spPr>
        <a:xfrm>
          <a:off x="94456" y="2172493"/>
          <a:ext cx="1411356" cy="755649"/>
        </a:xfrm>
        <a:prstGeom prst="roundRect">
          <a:avLst>
            <a:gd name="adj" fmla="val 10000"/>
          </a:avLst>
        </a:prstGeom>
        <a:blipFill rotWithShape="0">
          <a:blip xmlns:r="http://schemas.openxmlformats.org/officeDocument/2006/relationships" r:embed="rId3"/>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A4AAD5F3-FE1D-4FC5-B49C-B0E105011DC0}">
      <dsp:nvSpPr>
        <dsp:cNvPr id="0" name=""/>
        <dsp:cNvSpPr/>
      </dsp:nvSpPr>
      <dsp:spPr>
        <a:xfrm>
          <a:off x="0" y="3117056"/>
          <a:ext cx="7056784" cy="944562"/>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CA" sz="1600" kern="1200" dirty="0" smtClean="0"/>
            <a:t>PCPLink Monitoring &amp; Control System</a:t>
          </a:r>
          <a:endParaRPr lang="en-CA" sz="1600" kern="1200" dirty="0"/>
        </a:p>
        <a:p>
          <a:pPr marL="114300" lvl="1" indent="-114300" algn="l" defTabSz="533400">
            <a:lnSpc>
              <a:spcPct val="90000"/>
            </a:lnSpc>
            <a:spcBef>
              <a:spcPct val="0"/>
            </a:spcBef>
            <a:spcAft>
              <a:spcPct val="15000"/>
            </a:spcAft>
            <a:buChar char="••"/>
          </a:pPr>
          <a:r>
            <a:rPr lang="en-CA" sz="1200" kern="1200" dirty="0" smtClean="0"/>
            <a:t>Dual pressure monitoring provides information on PCP operating conditions</a:t>
          </a:r>
          <a:endParaRPr lang="en-CA" sz="1200" kern="1200" dirty="0"/>
        </a:p>
        <a:p>
          <a:pPr marL="114300" lvl="1" indent="-114300" algn="l" defTabSz="533400">
            <a:lnSpc>
              <a:spcPct val="90000"/>
            </a:lnSpc>
            <a:spcBef>
              <a:spcPct val="0"/>
            </a:spcBef>
            <a:spcAft>
              <a:spcPct val="15000"/>
            </a:spcAft>
            <a:buChar char="••"/>
          </a:pPr>
          <a:r>
            <a:rPr lang="en-CA" sz="1200" kern="1200" dirty="0" smtClean="0"/>
            <a:t>Improve PCP run life and production performance with PPS’s customizable monitoring systems</a:t>
          </a:r>
          <a:endParaRPr lang="en-CA" sz="1200" kern="1200" dirty="0"/>
        </a:p>
      </dsp:txBody>
      <dsp:txXfrm>
        <a:off x="1505813" y="3117056"/>
        <a:ext cx="5550970" cy="944562"/>
      </dsp:txXfrm>
    </dsp:sp>
    <dsp:sp modelId="{92E2950A-00B6-4887-AEAC-98E38B5BC00E}">
      <dsp:nvSpPr>
        <dsp:cNvPr id="0" name=""/>
        <dsp:cNvSpPr/>
      </dsp:nvSpPr>
      <dsp:spPr>
        <a:xfrm>
          <a:off x="94456" y="3211512"/>
          <a:ext cx="1411356" cy="755649"/>
        </a:xfrm>
        <a:prstGeom prst="roundRect">
          <a:avLst>
            <a:gd name="adj" fmla="val 10000"/>
          </a:avLst>
        </a:prstGeom>
        <a:blipFill rotWithShape="0">
          <a:blip xmlns:r="http://schemas.openxmlformats.org/officeDocument/2006/relationships" r:embed="rId4"/>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52AF656-FCC1-4912-B39F-C4E294E4EA4A}">
      <dsp:nvSpPr>
        <dsp:cNvPr id="0" name=""/>
        <dsp:cNvSpPr/>
      </dsp:nvSpPr>
      <dsp:spPr>
        <a:xfrm>
          <a:off x="0" y="12515"/>
          <a:ext cx="5832648" cy="1474089"/>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CA" sz="1800" kern="1200" dirty="0" smtClean="0"/>
            <a:t>MWD Tool</a:t>
          </a:r>
          <a:endParaRPr lang="en-CA" sz="1800" kern="1200" dirty="0"/>
        </a:p>
        <a:p>
          <a:pPr marL="114300" lvl="1" indent="-114300" algn="l" defTabSz="622300">
            <a:lnSpc>
              <a:spcPct val="90000"/>
            </a:lnSpc>
            <a:spcBef>
              <a:spcPct val="0"/>
            </a:spcBef>
            <a:spcAft>
              <a:spcPct val="15000"/>
            </a:spcAft>
            <a:buChar char="••"/>
          </a:pPr>
          <a:r>
            <a:rPr lang="en-CA" sz="1400" kern="1200" dirty="0" smtClean="0"/>
            <a:t>Proprietary coding and surface detection methods ensure the integrity of the real-time data, preventing</a:t>
          </a:r>
          <a:br>
            <a:rPr lang="en-CA" sz="1400" kern="1200" dirty="0" smtClean="0"/>
          </a:br>
          <a:r>
            <a:rPr lang="en-CA" sz="1400" kern="1200" dirty="0" smtClean="0"/>
            <a:t>loss and disruption</a:t>
          </a:r>
          <a:endParaRPr lang="en-CA" sz="1400" kern="1200" dirty="0"/>
        </a:p>
        <a:p>
          <a:pPr marL="114300" lvl="1" indent="-114300" algn="l" defTabSz="622300">
            <a:lnSpc>
              <a:spcPct val="90000"/>
            </a:lnSpc>
            <a:spcBef>
              <a:spcPct val="0"/>
            </a:spcBef>
            <a:spcAft>
              <a:spcPct val="15000"/>
            </a:spcAft>
            <a:buChar char="••"/>
          </a:pPr>
          <a:r>
            <a:rPr lang="en-CA" sz="1400" kern="1200" dirty="0" smtClean="0"/>
            <a:t>Retrievable and re-seatable so the tool can be operated in a wide flow rate range of collar sizes</a:t>
          </a:r>
          <a:endParaRPr lang="en-CA" sz="1400" kern="1200" dirty="0"/>
        </a:p>
      </dsp:txBody>
      <dsp:txXfrm>
        <a:off x="1313938" y="12515"/>
        <a:ext cx="4518709" cy="1474089"/>
      </dsp:txXfrm>
    </dsp:sp>
    <dsp:sp modelId="{652EDFBE-0A53-4AC7-82C3-E7D0EBD68651}">
      <dsp:nvSpPr>
        <dsp:cNvPr id="0" name=""/>
        <dsp:cNvSpPr/>
      </dsp:nvSpPr>
      <dsp:spPr>
        <a:xfrm>
          <a:off x="147408" y="147408"/>
          <a:ext cx="1166529" cy="1179271"/>
        </a:xfrm>
        <a:prstGeom prst="roundRect">
          <a:avLst>
            <a:gd name="adj" fmla="val 10000"/>
          </a:avLst>
        </a:prstGeom>
        <a:blipFill rotWithShape="0">
          <a:blip xmlns:r="http://schemas.openxmlformats.org/officeDocument/2006/relationships" r:embed="rId1"/>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305B403-815E-4988-B73F-77863D627036}">
      <dsp:nvSpPr>
        <dsp:cNvPr id="0" name=""/>
        <dsp:cNvSpPr/>
      </dsp:nvSpPr>
      <dsp:spPr>
        <a:xfrm>
          <a:off x="0" y="1621498"/>
          <a:ext cx="5832648" cy="1474089"/>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CA" sz="1800" kern="1200" dirty="0" smtClean="0"/>
            <a:t>LWD Tool</a:t>
          </a:r>
          <a:endParaRPr lang="en-CA" sz="1800" kern="1200" dirty="0"/>
        </a:p>
        <a:p>
          <a:pPr marL="114300" lvl="1" indent="-114300" algn="l" defTabSz="622300">
            <a:lnSpc>
              <a:spcPct val="90000"/>
            </a:lnSpc>
            <a:spcBef>
              <a:spcPct val="0"/>
            </a:spcBef>
            <a:spcAft>
              <a:spcPct val="15000"/>
            </a:spcAft>
            <a:buChar char="••"/>
          </a:pPr>
          <a:r>
            <a:rPr lang="en-CA" sz="1400" kern="1200" dirty="0" smtClean="0"/>
            <a:t>Designed for LWD Services in all well types,</a:t>
          </a:r>
          <a:br>
            <a:rPr lang="en-CA" sz="1400" kern="1200" dirty="0" smtClean="0"/>
          </a:br>
          <a:r>
            <a:rPr lang="en-CA" sz="1400" kern="1200" dirty="0" smtClean="0"/>
            <a:t>up to 175°C</a:t>
          </a:r>
          <a:endParaRPr lang="en-CA" sz="1400" kern="1200" dirty="0"/>
        </a:p>
        <a:p>
          <a:pPr marL="114300" lvl="1" indent="-114300" algn="l" defTabSz="622300">
            <a:lnSpc>
              <a:spcPct val="90000"/>
            </a:lnSpc>
            <a:spcBef>
              <a:spcPct val="0"/>
            </a:spcBef>
            <a:spcAft>
              <a:spcPct val="15000"/>
            </a:spcAft>
            <a:buChar char="••"/>
          </a:pPr>
          <a:r>
            <a:rPr lang="en-CA" sz="1400" kern="1200" dirty="0" smtClean="0"/>
            <a:t>Operates in all mud types including oil-based and salt saturated</a:t>
          </a:r>
          <a:endParaRPr lang="en-CA" sz="1400" kern="1200" dirty="0"/>
        </a:p>
      </dsp:txBody>
      <dsp:txXfrm>
        <a:off x="1313938" y="1621498"/>
        <a:ext cx="4518709" cy="1474089"/>
      </dsp:txXfrm>
    </dsp:sp>
    <dsp:sp modelId="{DA55E3DB-CF35-4EEB-94BE-B68C30A99D67}">
      <dsp:nvSpPr>
        <dsp:cNvPr id="0" name=""/>
        <dsp:cNvSpPr/>
      </dsp:nvSpPr>
      <dsp:spPr>
        <a:xfrm>
          <a:off x="147408" y="1768907"/>
          <a:ext cx="1166529" cy="1179271"/>
        </a:xfrm>
        <a:prstGeom prst="roundRect">
          <a:avLst>
            <a:gd name="adj" fmla="val 10000"/>
          </a:avLst>
        </a:prstGeom>
        <a:blipFill rotWithShape="0">
          <a:blip xmlns:r="http://schemas.openxmlformats.org/officeDocument/2006/relationships" r:embed="rId2"/>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List1#2">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2">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pList1#3">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1#4">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4#2">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CA"/>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CA"/>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smtClean="0"/>
              <a:t>Click to edit Master title style</a:t>
            </a:r>
            <a:endParaRPr lang="en-CA"/>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6" name="Footer Placeholder 5"/>
          <p:cNvSpPr>
            <a:spLocks noGrp="1"/>
          </p:cNvSpPr>
          <p:nvPr>
            <p:ph type="ftr" sz="quarter" idx="11"/>
          </p:nvPr>
        </p:nvSpPr>
        <p:spPr/>
        <p:txBody>
          <a:bodyPr/>
          <a:lstStyle/>
          <a:p>
            <a:endParaRPr lang="en-CA" dirty="0"/>
          </a:p>
        </p:txBody>
      </p:sp>
      <p:sp>
        <p:nvSpPr>
          <p:cNvPr id="7" name="Slide Number Placeholder 6"/>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8" name="Footer Placeholder 7"/>
          <p:cNvSpPr>
            <a:spLocks noGrp="1"/>
          </p:cNvSpPr>
          <p:nvPr>
            <p:ph type="ftr" sz="quarter" idx="11"/>
          </p:nvPr>
        </p:nvSpPr>
        <p:spPr/>
        <p:txBody>
          <a:bodyPr/>
          <a:lstStyle/>
          <a:p>
            <a:endParaRPr lang="en-CA" dirty="0"/>
          </a:p>
        </p:txBody>
      </p:sp>
      <p:sp>
        <p:nvSpPr>
          <p:cNvPr id="9" name="Slide Number Placeholder 8"/>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4" name="Footer Placeholder 3"/>
          <p:cNvSpPr>
            <a:spLocks noGrp="1"/>
          </p:cNvSpPr>
          <p:nvPr>
            <p:ph type="ftr" sz="quarter" idx="11"/>
          </p:nvPr>
        </p:nvSpPr>
        <p:spPr/>
        <p:txBody>
          <a:bodyPr/>
          <a:lstStyle/>
          <a:p>
            <a:endParaRPr lang="en-CA" dirty="0"/>
          </a:p>
        </p:txBody>
      </p:sp>
      <p:sp>
        <p:nvSpPr>
          <p:cNvPr id="5" name="Slide Number Placeholder 4"/>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3" name="Footer Placeholder 2"/>
          <p:cNvSpPr>
            <a:spLocks noGrp="1"/>
          </p:cNvSpPr>
          <p:nvPr>
            <p:ph type="ftr" sz="quarter" idx="11"/>
          </p:nvPr>
        </p:nvSpPr>
        <p:spPr/>
        <p:txBody>
          <a:bodyPr/>
          <a:lstStyle/>
          <a:p>
            <a:endParaRPr lang="en-CA" dirty="0"/>
          </a:p>
        </p:txBody>
      </p:sp>
      <p:sp>
        <p:nvSpPr>
          <p:cNvPr id="4" name="Slide Number Placeholder 3"/>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smtClean="0"/>
              <a:t>Click to edit Master title style</a:t>
            </a:r>
            <a:endParaRPr lang="en-CA"/>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6" name="Footer Placeholder 5"/>
          <p:cNvSpPr>
            <a:spLocks noGrp="1"/>
          </p:cNvSpPr>
          <p:nvPr>
            <p:ph type="ftr" sz="quarter" idx="11"/>
          </p:nvPr>
        </p:nvSpPr>
        <p:spPr/>
        <p:txBody>
          <a:bodyPr/>
          <a:lstStyle/>
          <a:p>
            <a:endParaRPr lang="en-CA" dirty="0"/>
          </a:p>
        </p:txBody>
      </p:sp>
      <p:sp>
        <p:nvSpPr>
          <p:cNvPr id="7" name="Slide Number Placeholder 6"/>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smtClean="0"/>
              <a:t>Click to edit Master title style</a:t>
            </a:r>
            <a:endParaRPr lang="en-CA"/>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A" dirty="0"/>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6" name="Footer Placeholder 5"/>
          <p:cNvSpPr>
            <a:spLocks noGrp="1"/>
          </p:cNvSpPr>
          <p:nvPr>
            <p:ph type="ftr" sz="quarter" idx="11"/>
          </p:nvPr>
        </p:nvSpPr>
        <p:spPr/>
        <p:txBody>
          <a:bodyPr/>
          <a:lstStyle/>
          <a:p>
            <a:endParaRPr lang="en-CA" dirty="0"/>
          </a:p>
        </p:txBody>
      </p:sp>
      <p:sp>
        <p:nvSpPr>
          <p:cNvPr id="7" name="Slide Number Placeholder 6"/>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smtClean="0"/>
              <a:t>Click to edit Master title style</a:t>
            </a:r>
            <a:endParaRPr lang="en-CA"/>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11"/>
          </p:nvPr>
        </p:nvSpPr>
        <p:spPr/>
        <p:txBody>
          <a:bodyPr/>
          <a:lstStyle/>
          <a:p>
            <a:endParaRPr lang="en-CA" dirty="0"/>
          </a:p>
        </p:txBody>
      </p:sp>
      <p:sp>
        <p:nvSpPr>
          <p:cNvPr id="6" name="Slide Number Placeholder 5"/>
          <p:cNvSpPr>
            <a:spLocks noGrp="1"/>
          </p:cNvSpPr>
          <p:nvPr>
            <p:ph type="sldNum" sz="quarter" idx="12"/>
          </p:nvPr>
        </p:nvSpPr>
        <p:spPr/>
        <p:txBody>
          <a:bodyPr/>
          <a:lstStyle/>
          <a:p>
            <a:fld id="{9CCDE702-BE63-4682-832F-9714DF9665BC}" type="slidenum">
              <a:rPr lang="en-CA" smtClean="0"/>
              <a:pPr/>
              <a:t>‹#›</a:t>
            </a:fld>
            <a:endParaRPr lang="en-CA" dirty="0"/>
          </a:p>
        </p:txBody>
      </p:sp>
    </p:spTree>
  </p:cSld>
  <p:clrMapOvr>
    <a:masterClrMapping/>
  </p:clrMapOvr>
  <p:transition advTm="5000">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smtClean="0"/>
              <a:t>Click to edit Master title style</a:t>
            </a:r>
            <a:endParaRPr lang="en-CA"/>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AAE5F696-0922-40D9-89C5-DE13AB7B00A4}" type="datetimeFigureOut">
              <a:rPr lang="en-CA" smtClean="0"/>
              <a:pPr/>
              <a:t>29/06/2017</a:t>
            </a:fld>
            <a:endParaRPr lang="en-CA" dirty="0"/>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A" dirty="0"/>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9CCDE702-BE63-4682-832F-9714DF9665BC}" type="slidenum">
              <a:rPr lang="en-CA" smtClean="0"/>
              <a:pPr/>
              <a:t>‹#›</a:t>
            </a:fld>
            <a:endParaRPr lang="en-CA" dirty="0"/>
          </a:p>
        </p:txBody>
      </p:sp>
    </p:spTree>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ransition advTm="5000">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jpeg"/><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8.jpeg"/><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38.gif"/><Relationship Id="rId3" Type="http://schemas.openxmlformats.org/officeDocument/2006/relationships/image" Target="../media/image33.gif"/><Relationship Id="rId7" Type="http://schemas.openxmlformats.org/officeDocument/2006/relationships/image" Target="../media/image37.gif"/><Relationship Id="rId2" Type="http://schemas.openxmlformats.org/officeDocument/2006/relationships/image" Target="../media/image8.jpeg"/><Relationship Id="rId1" Type="http://schemas.openxmlformats.org/officeDocument/2006/relationships/slideLayout" Target="../slideLayouts/slideLayout8.xml"/><Relationship Id="rId6" Type="http://schemas.openxmlformats.org/officeDocument/2006/relationships/image" Target="../media/image36.gif"/><Relationship Id="rId5" Type="http://schemas.openxmlformats.org/officeDocument/2006/relationships/image" Target="../media/image35.gif"/><Relationship Id="rId4" Type="http://schemas.openxmlformats.org/officeDocument/2006/relationships/image" Target="../media/image34.gif"/></Relationships>
</file>

<file path=ppt/slides/_rels/slide1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0.jpeg"/><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54.jpeg"/><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7.jpeg"/><Relationship Id="rId1" Type="http://schemas.openxmlformats.org/officeDocument/2006/relationships/slideLayout" Target="../slideLayouts/slideLayout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8" Type="http://schemas.openxmlformats.org/officeDocument/2006/relationships/image" Target="../media/image75.jpeg"/><Relationship Id="rId3" Type="http://schemas.openxmlformats.org/officeDocument/2006/relationships/image" Target="../media/image72.jpeg"/><Relationship Id="rId7" Type="http://schemas.openxmlformats.org/officeDocument/2006/relationships/hyperlink" Target="mailto:ganhaonian@pioneerps.com" TargetMode="Externa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hyperlink" Target="mailto:mzoubeidi@pioneerps.com" TargetMode="External"/><Relationship Id="rId5" Type="http://schemas.openxmlformats.org/officeDocument/2006/relationships/image" Target="../media/image74.jpeg"/><Relationship Id="rId10" Type="http://schemas.openxmlformats.org/officeDocument/2006/relationships/hyperlink" Target="mailto:rudy@pioneerps.com" TargetMode="External"/><Relationship Id="rId4" Type="http://schemas.openxmlformats.org/officeDocument/2006/relationships/image" Target="../media/image73.jpeg"/><Relationship Id="rId9" Type="http://schemas.openxmlformats.org/officeDocument/2006/relationships/hyperlink" Target="mailto:vleon@pioneerps.com"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transition advTm="5000">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0" y="42178"/>
            <a:ext cx="341987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Presentation Summary</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pic>
        <p:nvPicPr>
          <p:cNvPr id="21" name="Picture 20" descr="AboutPPS.gif"/>
          <p:cNvPicPr>
            <a:picLocks noChangeAspect="1"/>
          </p:cNvPicPr>
          <p:nvPr/>
        </p:nvPicPr>
        <p:blipFill>
          <a:blip r:embed="rId3" cstate="print"/>
          <a:stretch>
            <a:fillRect/>
          </a:stretch>
        </p:blipFill>
        <p:spPr>
          <a:xfrm>
            <a:off x="2148830" y="1995686"/>
            <a:ext cx="857250" cy="857250"/>
          </a:xfrm>
          <a:prstGeom prst="rect">
            <a:avLst/>
          </a:prstGeom>
        </p:spPr>
      </p:pic>
      <p:pic>
        <p:nvPicPr>
          <p:cNvPr id="23" name="Picture 22" descr="Contact.gif"/>
          <p:cNvPicPr>
            <a:picLocks noChangeAspect="1"/>
          </p:cNvPicPr>
          <p:nvPr/>
        </p:nvPicPr>
        <p:blipFill>
          <a:blip r:embed="rId4" cstate="print"/>
          <a:stretch>
            <a:fillRect/>
          </a:stretch>
        </p:blipFill>
        <p:spPr>
          <a:xfrm>
            <a:off x="5208662" y="1995686"/>
            <a:ext cx="857250" cy="857250"/>
          </a:xfrm>
          <a:prstGeom prst="rect">
            <a:avLst/>
          </a:prstGeom>
        </p:spPr>
      </p:pic>
      <p:pic>
        <p:nvPicPr>
          <p:cNvPr id="24" name="Picture 23" descr="Products.gif"/>
          <p:cNvPicPr>
            <a:picLocks noChangeAspect="1"/>
          </p:cNvPicPr>
          <p:nvPr/>
        </p:nvPicPr>
        <p:blipFill>
          <a:blip r:embed="rId5" cstate="print"/>
          <a:stretch>
            <a:fillRect/>
          </a:stretch>
        </p:blipFill>
        <p:spPr>
          <a:xfrm>
            <a:off x="4165054" y="1995686"/>
            <a:ext cx="857250" cy="857250"/>
          </a:xfrm>
          <a:prstGeom prst="rect">
            <a:avLst/>
          </a:prstGeom>
        </p:spPr>
      </p:pic>
      <p:pic>
        <p:nvPicPr>
          <p:cNvPr id="25" name="Picture 24" descr="Questions.gif"/>
          <p:cNvPicPr>
            <a:picLocks noChangeAspect="1"/>
          </p:cNvPicPr>
          <p:nvPr/>
        </p:nvPicPr>
        <p:blipFill>
          <a:blip r:embed="rId6" cstate="print"/>
          <a:stretch>
            <a:fillRect/>
          </a:stretch>
        </p:blipFill>
        <p:spPr>
          <a:xfrm>
            <a:off x="6216774" y="1995686"/>
            <a:ext cx="857250" cy="857250"/>
          </a:xfrm>
          <a:prstGeom prst="rect">
            <a:avLst/>
          </a:prstGeom>
        </p:spPr>
      </p:pic>
      <p:pic>
        <p:nvPicPr>
          <p:cNvPr id="26" name="Picture 25" descr="Services.gif"/>
          <p:cNvPicPr>
            <a:picLocks noChangeAspect="1"/>
          </p:cNvPicPr>
          <p:nvPr/>
        </p:nvPicPr>
        <p:blipFill>
          <a:blip r:embed="rId7" cstate="print"/>
          <a:stretch>
            <a:fillRect/>
          </a:stretch>
        </p:blipFill>
        <p:spPr>
          <a:xfrm>
            <a:off x="3156942" y="1995686"/>
            <a:ext cx="857250" cy="857250"/>
          </a:xfrm>
          <a:prstGeom prst="rect">
            <a:avLst/>
          </a:prstGeom>
        </p:spPr>
      </p:pic>
      <p:sp>
        <p:nvSpPr>
          <p:cNvPr id="29" name="Rounded Rectangle 28"/>
          <p:cNvSpPr/>
          <p:nvPr/>
        </p:nvSpPr>
        <p:spPr>
          <a:xfrm>
            <a:off x="2069976" y="1203598"/>
            <a:ext cx="936104" cy="360040"/>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About PPS</a:t>
            </a:r>
            <a:endParaRPr lang="en-CA" sz="1100" dirty="0"/>
          </a:p>
        </p:txBody>
      </p:sp>
      <p:cxnSp>
        <p:nvCxnSpPr>
          <p:cNvPr id="40" name="Straight Arrow Connector 39"/>
          <p:cNvCxnSpPr>
            <a:endCxn id="21" idx="0"/>
          </p:cNvCxnSpPr>
          <p:nvPr/>
        </p:nvCxnSpPr>
        <p:spPr>
          <a:xfrm>
            <a:off x="2574032" y="1563638"/>
            <a:ext cx="3423"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Rounded Rectangle 41"/>
          <p:cNvSpPr/>
          <p:nvPr/>
        </p:nvSpPr>
        <p:spPr>
          <a:xfrm>
            <a:off x="4086200" y="1203598"/>
            <a:ext cx="936104" cy="360040"/>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Products</a:t>
            </a:r>
            <a:endParaRPr lang="en-CA" sz="1100" dirty="0"/>
          </a:p>
        </p:txBody>
      </p:sp>
      <p:cxnSp>
        <p:nvCxnSpPr>
          <p:cNvPr id="43" name="Straight Arrow Connector 42"/>
          <p:cNvCxnSpPr/>
          <p:nvPr/>
        </p:nvCxnSpPr>
        <p:spPr>
          <a:xfrm>
            <a:off x="4590256" y="1563638"/>
            <a:ext cx="3423" cy="432048"/>
          </a:xfrm>
          <a:prstGeom prst="straightConnector1">
            <a:avLst/>
          </a:prstGeom>
          <a:ln>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46" name="Rounded Rectangle 45"/>
          <p:cNvSpPr/>
          <p:nvPr/>
        </p:nvSpPr>
        <p:spPr>
          <a:xfrm>
            <a:off x="6137920" y="1203598"/>
            <a:ext cx="936104" cy="360040"/>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Questions</a:t>
            </a:r>
            <a:endParaRPr lang="en-CA" sz="1100" dirty="0"/>
          </a:p>
        </p:txBody>
      </p:sp>
      <p:cxnSp>
        <p:nvCxnSpPr>
          <p:cNvPr id="47" name="Straight Arrow Connector 46"/>
          <p:cNvCxnSpPr/>
          <p:nvPr/>
        </p:nvCxnSpPr>
        <p:spPr>
          <a:xfrm>
            <a:off x="6641976" y="1563638"/>
            <a:ext cx="3423" cy="432048"/>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8" name="Rounded Rectangle 47"/>
          <p:cNvSpPr/>
          <p:nvPr/>
        </p:nvSpPr>
        <p:spPr>
          <a:xfrm>
            <a:off x="3078088" y="3291830"/>
            <a:ext cx="936104" cy="360040"/>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Services</a:t>
            </a:r>
            <a:endParaRPr lang="en-CA" sz="1100" dirty="0"/>
          </a:p>
        </p:txBody>
      </p:sp>
      <p:cxnSp>
        <p:nvCxnSpPr>
          <p:cNvPr id="49" name="Straight Arrow Connector 48"/>
          <p:cNvCxnSpPr/>
          <p:nvPr/>
        </p:nvCxnSpPr>
        <p:spPr>
          <a:xfrm>
            <a:off x="3582144" y="2859782"/>
            <a:ext cx="3423" cy="432048"/>
          </a:xfrm>
          <a:prstGeom prst="straightConnector1">
            <a:avLst/>
          </a:prstGeom>
          <a:ln>
            <a:solidFill>
              <a:schemeClr val="accent5"/>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52" name="Rounded Rectangle 51"/>
          <p:cNvSpPr/>
          <p:nvPr/>
        </p:nvSpPr>
        <p:spPr>
          <a:xfrm>
            <a:off x="5201816" y="3291830"/>
            <a:ext cx="936104" cy="360040"/>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Contacts</a:t>
            </a:r>
            <a:endParaRPr lang="en-CA" sz="1100" dirty="0"/>
          </a:p>
        </p:txBody>
      </p:sp>
      <p:cxnSp>
        <p:nvCxnSpPr>
          <p:cNvPr id="53" name="Straight Arrow Connector 52"/>
          <p:cNvCxnSpPr/>
          <p:nvPr/>
        </p:nvCxnSpPr>
        <p:spPr>
          <a:xfrm>
            <a:off x="5705872" y="2859782"/>
            <a:ext cx="3423" cy="432048"/>
          </a:xfrm>
          <a:prstGeom prst="straightConnector1">
            <a:avLst/>
          </a:prstGeom>
          <a:ln>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a:stCxn id="21" idx="3"/>
            <a:endCxn id="26" idx="1"/>
          </p:cNvCxnSpPr>
          <p:nvPr/>
        </p:nvCxnSpPr>
        <p:spPr>
          <a:xfrm>
            <a:off x="3006080" y="2424311"/>
            <a:ext cx="15086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a:stCxn id="26" idx="3"/>
            <a:endCxn id="24" idx="1"/>
          </p:cNvCxnSpPr>
          <p:nvPr/>
        </p:nvCxnSpPr>
        <p:spPr>
          <a:xfrm>
            <a:off x="4014192" y="2424311"/>
            <a:ext cx="15086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5022304" y="2427734"/>
            <a:ext cx="15086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6065912" y="2427734"/>
            <a:ext cx="144016" cy="1"/>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2254101"/>
            <a:ext cx="9144000" cy="461665"/>
          </a:xfrm>
          <a:prstGeom prst="rect">
            <a:avLst/>
          </a:prstGeom>
          <a:noFill/>
        </p:spPr>
        <p:txBody>
          <a:bodyPr wrap="square" rtlCol="0">
            <a:spAutoFit/>
          </a:bodyPr>
          <a:lstStyle/>
          <a:p>
            <a:pPr algn="ctr"/>
            <a:r>
              <a:rPr lang="en-CA" sz="2400" b="1" spc="300" dirty="0" smtClean="0"/>
              <a:t>ABOUT</a:t>
            </a:r>
            <a:r>
              <a:rPr lang="en-CA" spc="300" dirty="0" smtClean="0"/>
              <a:t> </a:t>
            </a:r>
            <a:r>
              <a:rPr lang="en-CA" dirty="0" smtClean="0"/>
              <a:t>Pioneer Petrotech Services Inc.</a:t>
            </a:r>
            <a:endParaRPr lang="en-CA" dirty="0"/>
          </a:p>
        </p:txBody>
      </p:sp>
      <p:cxnSp>
        <p:nvCxnSpPr>
          <p:cNvPr id="4" name="Straight Connector 3"/>
          <p:cNvCxnSpPr/>
          <p:nvPr/>
        </p:nvCxnSpPr>
        <p:spPr>
          <a:xfrm>
            <a:off x="323528" y="2139702"/>
            <a:ext cx="864096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4032448" cy="1569660"/>
          </a:xfrm>
          <a:prstGeom prst="rect">
            <a:avLst/>
          </a:prstGeom>
          <a:noFill/>
        </p:spPr>
        <p:txBody>
          <a:bodyPr wrap="square" rtlCol="0">
            <a:spAutoFit/>
          </a:bodyPr>
          <a:lstStyle/>
          <a:p>
            <a:pPr algn="just"/>
            <a:r>
              <a:rPr lang="en-CA" sz="1200" dirty="0" smtClean="0"/>
              <a:t>The company was incorporated as a manufacturer of downhole pressure and temperature measurement gauges in 1999. Since then we have become recognized as a global leader in</a:t>
            </a:r>
            <a:r>
              <a:rPr lang="en-CA" sz="1200" i="1" dirty="0" smtClean="0"/>
              <a:t> </a:t>
            </a:r>
            <a:r>
              <a:rPr lang="en-CA" sz="1200" b="1" i="1" dirty="0" smtClean="0"/>
              <a:t>research, development, and manufacturing </a:t>
            </a:r>
            <a:r>
              <a:rPr lang="en-CA" sz="1200" dirty="0" smtClean="0"/>
              <a:t>of high quality downhole pressure and temperature gauges, surface data loggers, permanent downhole gauges, geothermal tools, and measurement while drilling (MWD) tools.</a:t>
            </a:r>
            <a:endParaRPr lang="en-CA" sz="1200" dirty="0"/>
          </a:p>
        </p:txBody>
      </p:sp>
      <p:cxnSp>
        <p:nvCxnSpPr>
          <p:cNvPr id="5" name="Straight Connector 4"/>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536504" y="474226"/>
            <a:ext cx="2987824"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Company Profile</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5076056" y="3723878"/>
            <a:ext cx="3672408" cy="307777"/>
          </a:xfrm>
          <a:prstGeom prst="rect">
            <a:avLst/>
          </a:prstGeom>
          <a:noFill/>
        </p:spPr>
        <p:txBody>
          <a:bodyPr wrap="square" rtlCol="0">
            <a:spAutoFit/>
          </a:bodyPr>
          <a:lstStyle/>
          <a:p>
            <a:r>
              <a:rPr lang="en-CA" sz="1400" dirty="0" smtClean="0"/>
              <a:t>Headquartered in Calgary, AB, CANADA﻿</a:t>
            </a:r>
            <a:endParaRPr lang="en-CA" sz="1400" dirty="0"/>
          </a:p>
        </p:txBody>
      </p:sp>
    </p:spTree>
  </p:cSld>
  <p:clrMapOvr>
    <a:masterClrMapping/>
  </p:clrMapOvr>
  <p:transition advTm="10000">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3275856"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Our Mission</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2771800" y="1347614"/>
            <a:ext cx="3672408" cy="2308324"/>
          </a:xfrm>
          <a:prstGeom prst="rect">
            <a:avLst/>
          </a:prstGeom>
          <a:noFill/>
        </p:spPr>
        <p:txBody>
          <a:bodyPr wrap="square" rtlCol="0">
            <a:spAutoFit/>
          </a:bodyPr>
          <a:lstStyle/>
          <a:p>
            <a:r>
              <a:rPr lang="en-CA" b="1" i="1" dirty="0" smtClean="0">
                <a:solidFill>
                  <a:schemeClr val="bg1"/>
                </a:solidFill>
                <a:latin typeface="Arial Narrow" pitchFamily="34" charset="0"/>
                <a:ea typeface="Adobe Song Std L" pitchFamily="18" charset="-128"/>
              </a:rPr>
              <a:t>We support customers by understanding the many challenges encountered during downhole data acquisition and by providing high quality  tools and monitoring solutions. We are dedicated to helping customers acquire accurate reservoir data in all types of well conditions.</a:t>
            </a:r>
            <a:endParaRPr lang="en-CA" b="1" i="1" dirty="0">
              <a:solidFill>
                <a:schemeClr val="bg1"/>
              </a:solidFill>
              <a:latin typeface="Arial Narrow" pitchFamily="34" charset="0"/>
              <a:ea typeface="Adobe Song Std L" pitchFamily="18" charset="-128"/>
            </a:endParaRPr>
          </a:p>
        </p:txBody>
      </p:sp>
      <p:cxnSp>
        <p:nvCxnSpPr>
          <p:cNvPr id="6" name="Straight Connector 5"/>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341987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Our Core Principles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179512" y="1389841"/>
            <a:ext cx="2448272" cy="2262029"/>
          </a:xfrm>
          <a:prstGeom prst="rect">
            <a:avLst/>
          </a:prstGeom>
          <a:noFill/>
        </p:spPr>
        <p:txBody>
          <a:bodyPr wrap="square" rtlCol="0">
            <a:spAutoFit/>
          </a:bodyPr>
          <a:lstStyle/>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Trustworthiness</a:t>
            </a:r>
          </a:p>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Innovation</a:t>
            </a:r>
          </a:p>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Reliability</a:t>
            </a:r>
          </a:p>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Responsiveness</a:t>
            </a:r>
          </a:p>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Safety</a:t>
            </a:r>
          </a:p>
          <a:p>
            <a:pPr>
              <a:lnSpc>
                <a:spcPct val="150000"/>
              </a:lnSpc>
              <a:buFont typeface="Arial" pitchFamily="34" charset="0"/>
              <a:buChar char="•"/>
            </a:pPr>
            <a:r>
              <a:rPr lang="en-CA" sz="1600" i="1" dirty="0" smtClean="0">
                <a:solidFill>
                  <a:schemeClr val="bg1"/>
                </a:solidFill>
                <a:latin typeface="Arial Narrow" pitchFamily="34" charset="0"/>
                <a:ea typeface="Adobe Song Std L" pitchFamily="18" charset="-128"/>
              </a:rPr>
              <a:t> Teamwork</a:t>
            </a:r>
            <a:endParaRPr lang="en-CA" sz="1600" i="1" dirty="0">
              <a:solidFill>
                <a:schemeClr val="bg1"/>
              </a:solidFill>
              <a:latin typeface="Arial Narrow" pitchFamily="34" charset="0"/>
              <a:ea typeface="Adobe Song Std L" pitchFamily="18" charset="-128"/>
            </a:endParaRPr>
          </a:p>
        </p:txBody>
      </p:sp>
      <p:sp>
        <p:nvSpPr>
          <p:cNvPr id="8" name="TextBox 7"/>
          <p:cNvSpPr txBox="1"/>
          <p:nvPr/>
        </p:nvSpPr>
        <p:spPr>
          <a:xfrm>
            <a:off x="6588224" y="1419623"/>
            <a:ext cx="2016224" cy="2246769"/>
          </a:xfrm>
          <a:prstGeom prst="rect">
            <a:avLst/>
          </a:prstGeom>
          <a:noFill/>
        </p:spPr>
        <p:txBody>
          <a:bodyPr wrap="square" rtlCol="0">
            <a:spAutoFit/>
          </a:bodyPr>
          <a:lstStyle/>
          <a:p>
            <a:r>
              <a:rPr lang="en-CA" sz="1400" dirty="0" smtClean="0">
                <a:solidFill>
                  <a:schemeClr val="bg1"/>
                </a:solidFill>
              </a:rPr>
              <a:t>Relationships are based on a set of core values — honesty, integrity and respect. These relationship building blocks plus innovation and teamwork provide the foundation for everything we do. </a:t>
            </a:r>
            <a:endParaRPr lang="en-CA" sz="1400" dirty="0">
              <a:solidFill>
                <a:schemeClr val="bg1"/>
              </a:solidFill>
            </a:endParaRPr>
          </a:p>
        </p:txBody>
      </p:sp>
      <p:cxnSp>
        <p:nvCxnSpPr>
          <p:cNvPr id="7" name="Straight Connector 6"/>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0" y="42178"/>
            <a:ext cx="3851920"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Our Quality Management</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graphicFrame>
        <p:nvGraphicFramePr>
          <p:cNvPr id="15" name="Diagram 14"/>
          <p:cNvGraphicFramePr/>
          <p:nvPr/>
        </p:nvGraphicFramePr>
        <p:xfrm>
          <a:off x="251520" y="843558"/>
          <a:ext cx="8784976"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p:cNvSpPr txBox="1"/>
          <p:nvPr/>
        </p:nvSpPr>
        <p:spPr>
          <a:xfrm>
            <a:off x="251520" y="3099613"/>
            <a:ext cx="4608512" cy="1169551"/>
          </a:xfrm>
          <a:prstGeom prst="rect">
            <a:avLst/>
          </a:prstGeom>
          <a:noFill/>
        </p:spPr>
        <p:txBody>
          <a:bodyPr wrap="square" rtlCol="0">
            <a:spAutoFit/>
          </a:bodyPr>
          <a:lstStyle/>
          <a:p>
            <a:pPr algn="just"/>
            <a:r>
              <a:rPr lang="en-US" sz="1400" i="1" dirty="0" smtClean="0"/>
              <a:t>“We strive to continually improve the effectiveness of our quality management system and our commitment to customer satisfaction by monitoring our performance against our established objectives and through leadership that promotes employee involvement.”</a:t>
            </a:r>
            <a:endParaRPr lang="en-CA" sz="1400" dirty="0" smtClean="0"/>
          </a:p>
        </p:txBody>
      </p:sp>
      <p:pic>
        <p:nvPicPr>
          <p:cNvPr id="19" name="Picture 18" descr="BSI-ANAB_BLK_ORN.jpg"/>
          <p:cNvPicPr>
            <a:picLocks noChangeAspect="1"/>
          </p:cNvPicPr>
          <p:nvPr/>
        </p:nvPicPr>
        <p:blipFill>
          <a:blip r:embed="rId8" cstate="print"/>
          <a:stretch>
            <a:fillRect/>
          </a:stretch>
        </p:blipFill>
        <p:spPr>
          <a:xfrm>
            <a:off x="5652120" y="3075806"/>
            <a:ext cx="2461397" cy="1231218"/>
          </a:xfrm>
          <a:prstGeom prst="rect">
            <a:avLst/>
          </a:prstGeom>
        </p:spPr>
      </p:pic>
      <p:sp>
        <p:nvSpPr>
          <p:cNvPr id="8" name="TextBox 7"/>
          <p:cNvSpPr txBox="1"/>
          <p:nvPr/>
        </p:nvSpPr>
        <p:spPr>
          <a:xfrm>
            <a:off x="5652120" y="4299942"/>
            <a:ext cx="2520280" cy="253916"/>
          </a:xfrm>
          <a:prstGeom prst="rect">
            <a:avLst/>
          </a:prstGeom>
          <a:noFill/>
        </p:spPr>
        <p:txBody>
          <a:bodyPr wrap="square" rtlCol="0">
            <a:spAutoFit/>
          </a:bodyPr>
          <a:lstStyle/>
          <a:p>
            <a:pPr algn="ctr"/>
            <a:r>
              <a:rPr lang="en-CA" sz="1050" dirty="0" smtClean="0"/>
              <a:t>PPS is ISO 9001:2008 Certified</a:t>
            </a:r>
            <a:endParaRPr lang="en-CA" sz="1050" dirty="0"/>
          </a:p>
        </p:txBody>
      </p:sp>
      <p:cxnSp>
        <p:nvCxnSpPr>
          <p:cNvPr id="9" name="Straight Connector 8"/>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50000"/>
            <a:lum/>
          </a:blip>
          <a:srcRect/>
          <a:stretch>
            <a:fillRect t="-16000" b="-16000"/>
          </a:stretch>
        </a:blipFill>
        <a:effectLst/>
      </p:bgPr>
    </p:bg>
    <p:spTree>
      <p:nvGrpSpPr>
        <p:cNvPr id="1" name=""/>
        <p:cNvGrpSpPr/>
        <p:nvPr/>
      </p:nvGrpSpPr>
      <p:grpSpPr>
        <a:xfrm>
          <a:off x="0" y="0"/>
          <a:ext cx="0" cy="0"/>
          <a:chOff x="0" y="0"/>
          <a:chExt cx="0" cy="0"/>
        </a:xfrm>
      </p:grpSpPr>
      <p:graphicFrame>
        <p:nvGraphicFramePr>
          <p:cNvPr id="5" name="Diagram 4"/>
          <p:cNvGraphicFramePr/>
          <p:nvPr/>
        </p:nvGraphicFramePr>
        <p:xfrm>
          <a:off x="1524000" y="88401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2195736" y="4284166"/>
            <a:ext cx="4752528" cy="276999"/>
          </a:xfrm>
          <a:prstGeom prst="rect">
            <a:avLst/>
          </a:prstGeom>
          <a:noFill/>
        </p:spPr>
        <p:txBody>
          <a:bodyPr wrap="square" rtlCol="0">
            <a:spAutoFit/>
          </a:bodyPr>
          <a:lstStyle/>
          <a:p>
            <a:pPr algn="ctr"/>
            <a:r>
              <a:rPr lang="en-CA" sz="1200" dirty="0" smtClean="0"/>
              <a:t>Continual improvement of the quality management system</a:t>
            </a:r>
            <a:endParaRPr lang="en-CA" sz="1200" dirty="0"/>
          </a:p>
        </p:txBody>
      </p:sp>
      <p:sp>
        <p:nvSpPr>
          <p:cNvPr id="6" name="TextBox 5"/>
          <p:cNvSpPr txBox="1"/>
          <p:nvPr/>
        </p:nvSpPr>
        <p:spPr>
          <a:xfrm>
            <a:off x="0" y="42178"/>
            <a:ext cx="377991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Our Quality Management</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8" name="Straight Connector 7"/>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2254101"/>
            <a:ext cx="9144000" cy="461665"/>
          </a:xfrm>
          <a:prstGeom prst="rect">
            <a:avLst/>
          </a:prstGeom>
          <a:noFill/>
        </p:spPr>
        <p:txBody>
          <a:bodyPr wrap="square" rtlCol="0">
            <a:spAutoFit/>
          </a:bodyPr>
          <a:lstStyle/>
          <a:p>
            <a:pPr algn="ctr"/>
            <a:r>
              <a:rPr lang="en-CA" sz="2400" b="1" spc="300" dirty="0" smtClean="0"/>
              <a:t>SERVICES</a:t>
            </a:r>
            <a:r>
              <a:rPr lang="en-CA" spc="300" dirty="0" smtClean="0"/>
              <a:t> </a:t>
            </a:r>
            <a:r>
              <a:rPr lang="en-CA" dirty="0" smtClean="0"/>
              <a:t>Provided by PPS</a:t>
            </a:r>
            <a:endParaRPr lang="en-CA" dirty="0"/>
          </a:p>
        </p:txBody>
      </p:sp>
      <p:cxnSp>
        <p:nvCxnSpPr>
          <p:cNvPr id="4" name="Straight Connector 3"/>
          <p:cNvCxnSpPr/>
          <p:nvPr/>
        </p:nvCxnSpPr>
        <p:spPr>
          <a:xfrm>
            <a:off x="323528" y="2139702"/>
            <a:ext cx="864096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788024" y="915566"/>
            <a:ext cx="3744416" cy="1384995"/>
          </a:xfrm>
          <a:prstGeom prst="rect">
            <a:avLst/>
          </a:prstGeom>
          <a:noFill/>
        </p:spPr>
        <p:txBody>
          <a:bodyPr wrap="square" rtlCol="0">
            <a:spAutoFit/>
          </a:bodyPr>
          <a:lstStyle/>
          <a:p>
            <a:pPr algn="just"/>
            <a:r>
              <a:rPr lang="en-CA" sz="1200" dirty="0" smtClean="0"/>
              <a:t>Pioneer Petrotech provides a variety of services including downhole tool </a:t>
            </a:r>
            <a:r>
              <a:rPr lang="en-CA" sz="1200" b="1" i="1" dirty="0" smtClean="0"/>
              <a:t>sales and rentals, tool installations, and data management</a:t>
            </a:r>
            <a:r>
              <a:rPr lang="en-CA" sz="1200" dirty="0" smtClean="0"/>
              <a:t>. We believe that every successful field job or installation starts with an understanding of what the customer needs and how we can provide it. We’re committed to maximizing value for each of our customers. </a:t>
            </a:r>
          </a:p>
        </p:txBody>
      </p:sp>
      <p:sp>
        <p:nvSpPr>
          <p:cNvPr id="6" name="TextBox 5"/>
          <p:cNvSpPr txBox="1"/>
          <p:nvPr/>
        </p:nvSpPr>
        <p:spPr>
          <a:xfrm>
            <a:off x="4752528" y="474226"/>
            <a:ext cx="2987824"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Services</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5076056" y="3723878"/>
            <a:ext cx="3672408" cy="369332"/>
          </a:xfrm>
          <a:prstGeom prst="rect">
            <a:avLst/>
          </a:prstGeom>
          <a:noFill/>
        </p:spPr>
        <p:txBody>
          <a:bodyPr wrap="square" rtlCol="0">
            <a:spAutoFit/>
          </a:bodyPr>
          <a:lstStyle/>
          <a:p>
            <a:r>
              <a:rPr lang="en-CA" dirty="0" smtClean="0"/>
              <a:t>That’s the PPS difference. ﻿</a:t>
            </a:r>
            <a:endParaRPr lang="en-CA" dirty="0"/>
          </a:p>
        </p:txBody>
      </p:sp>
      <p:cxnSp>
        <p:nvCxnSpPr>
          <p:cNvPr id="8" name="Straight Connector 7"/>
          <p:cNvCxnSpPr/>
          <p:nvPr/>
        </p:nvCxnSpPr>
        <p:spPr>
          <a:xfrm>
            <a:off x="4860032" y="843558"/>
            <a:ext cx="3888432"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269979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Repair Service</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2843808" y="1419622"/>
            <a:ext cx="3528392" cy="2031325"/>
          </a:xfrm>
          <a:prstGeom prst="rect">
            <a:avLst/>
          </a:prstGeom>
          <a:noFill/>
        </p:spPr>
        <p:txBody>
          <a:bodyPr wrap="square" rtlCol="0">
            <a:spAutoFit/>
          </a:bodyPr>
          <a:lstStyle/>
          <a:p>
            <a:r>
              <a:rPr lang="en-CA" b="1" i="1" dirty="0" smtClean="0">
                <a:solidFill>
                  <a:schemeClr val="bg1"/>
                </a:solidFill>
                <a:latin typeface="Arial Narrow" pitchFamily="34" charset="0"/>
                <a:ea typeface="Adobe Song Std L" pitchFamily="18" charset="-128"/>
              </a:rPr>
              <a:t>We provide gauge repair, re-calibration and refurbishment of gauges to higher pressure and temperature ranges. All repaired gauges are re-calibrated to ensure their accuracy. Newly manufactured tools come with a one year warranty.</a:t>
            </a:r>
            <a:endParaRPr lang="en-CA" b="1" i="1" dirty="0">
              <a:solidFill>
                <a:schemeClr val="bg1"/>
              </a:solidFill>
              <a:latin typeface="Arial Narrow" pitchFamily="34" charset="0"/>
              <a:ea typeface="Adobe Song Std L" pitchFamily="18" charset="-128"/>
            </a:endParaRPr>
          </a:p>
        </p:txBody>
      </p:sp>
      <p:cxnSp>
        <p:nvCxnSpPr>
          <p:cNvPr id="6" name="Straight Connector 5"/>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2843808"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Rental Service</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179512" y="1343933"/>
            <a:ext cx="2448272" cy="2369880"/>
          </a:xfrm>
          <a:prstGeom prst="rect">
            <a:avLst/>
          </a:prstGeom>
          <a:noFill/>
        </p:spPr>
        <p:txBody>
          <a:bodyPr wrap="square" rtlCol="0">
            <a:spAutoFit/>
          </a:bodyPr>
          <a:lstStyle/>
          <a:p>
            <a:pPr>
              <a:spcBef>
                <a:spcPts val="600"/>
              </a:spcBef>
              <a:buFont typeface="Arial" pitchFamily="34" charset="0"/>
              <a:buChar char="•"/>
            </a:pPr>
            <a:r>
              <a:rPr lang="en-CA" sz="1600" i="1" dirty="0" smtClean="0">
                <a:solidFill>
                  <a:schemeClr val="bg1"/>
                </a:solidFill>
                <a:latin typeface="Arial Narrow" pitchFamily="34" charset="0"/>
                <a:ea typeface="Adobe Song Std L" pitchFamily="18" charset="-128"/>
              </a:rPr>
              <a:t> Lower maintenance costs on short-term rentals</a:t>
            </a:r>
          </a:p>
          <a:p>
            <a:pPr>
              <a:spcBef>
                <a:spcPts val="600"/>
              </a:spcBef>
              <a:buFont typeface="Arial" pitchFamily="34" charset="0"/>
              <a:buChar char="•"/>
            </a:pPr>
            <a:r>
              <a:rPr lang="en-CA" sz="1600" i="1" dirty="0" smtClean="0">
                <a:solidFill>
                  <a:schemeClr val="bg1"/>
                </a:solidFill>
                <a:latin typeface="Arial Narrow" pitchFamily="34" charset="0"/>
                <a:ea typeface="Adobe Song Std L" pitchFamily="18" charset="-128"/>
              </a:rPr>
              <a:t> Less down time if equipment needs to be replaced</a:t>
            </a:r>
          </a:p>
          <a:p>
            <a:pPr>
              <a:spcBef>
                <a:spcPts val="600"/>
              </a:spcBef>
              <a:buFont typeface="Arial" pitchFamily="34" charset="0"/>
              <a:buChar char="•"/>
            </a:pPr>
            <a:r>
              <a:rPr lang="en-CA" sz="1600" i="1" dirty="0" smtClean="0">
                <a:solidFill>
                  <a:schemeClr val="bg1"/>
                </a:solidFill>
                <a:latin typeface="Arial Narrow" pitchFamily="34" charset="0"/>
                <a:ea typeface="Adobe Song Std L" pitchFamily="18" charset="-128"/>
              </a:rPr>
              <a:t> Reduced storage needs</a:t>
            </a:r>
          </a:p>
          <a:p>
            <a:pPr>
              <a:spcBef>
                <a:spcPts val="600"/>
              </a:spcBef>
              <a:buFont typeface="Arial" pitchFamily="34" charset="0"/>
              <a:buChar char="•"/>
            </a:pPr>
            <a:r>
              <a:rPr lang="en-CA" sz="1600" i="1" dirty="0" smtClean="0">
                <a:solidFill>
                  <a:schemeClr val="bg1"/>
                </a:solidFill>
                <a:latin typeface="Arial Narrow" pitchFamily="34" charset="0"/>
                <a:ea typeface="Adobe Song Std L" pitchFamily="18" charset="-128"/>
              </a:rPr>
              <a:t> Access modern equipment from the PPS rental fleet</a:t>
            </a:r>
          </a:p>
          <a:p>
            <a:pPr>
              <a:spcBef>
                <a:spcPts val="600"/>
              </a:spcBef>
              <a:buFont typeface="Arial" pitchFamily="34" charset="0"/>
              <a:buChar char="•"/>
            </a:pPr>
            <a:r>
              <a:rPr lang="en-CA" sz="1600" i="1" dirty="0" smtClean="0">
                <a:solidFill>
                  <a:schemeClr val="bg1"/>
                </a:solidFill>
                <a:latin typeface="Arial Narrow" pitchFamily="34" charset="0"/>
                <a:ea typeface="Adobe Song Std L" pitchFamily="18" charset="-128"/>
              </a:rPr>
              <a:t> Free up capital</a:t>
            </a:r>
            <a:endParaRPr lang="en-CA" sz="1600" i="1" dirty="0">
              <a:solidFill>
                <a:schemeClr val="bg1"/>
              </a:solidFill>
              <a:latin typeface="Arial Narrow" pitchFamily="34" charset="0"/>
              <a:ea typeface="Adobe Song Std L" pitchFamily="18" charset="-128"/>
            </a:endParaRPr>
          </a:p>
        </p:txBody>
      </p:sp>
      <p:sp>
        <p:nvSpPr>
          <p:cNvPr id="8" name="TextBox 7"/>
          <p:cNvSpPr txBox="1"/>
          <p:nvPr/>
        </p:nvSpPr>
        <p:spPr>
          <a:xfrm>
            <a:off x="6588224" y="1419622"/>
            <a:ext cx="2160240" cy="2246769"/>
          </a:xfrm>
          <a:prstGeom prst="rect">
            <a:avLst/>
          </a:prstGeom>
          <a:noFill/>
        </p:spPr>
        <p:txBody>
          <a:bodyPr wrap="square" rtlCol="0">
            <a:spAutoFit/>
          </a:bodyPr>
          <a:lstStyle/>
          <a:p>
            <a:r>
              <a:rPr lang="en-CA" sz="1400" dirty="0" smtClean="0">
                <a:solidFill>
                  <a:schemeClr val="bg1"/>
                </a:solidFill>
              </a:rPr>
              <a:t>The main reasons for renting can be short-term use or perhaps seasonal or peak-period usage. Our rental service conveniently provides memory gauges or surface recorders for short- or long-term rental. </a:t>
            </a:r>
            <a:endParaRPr lang="en-CA" sz="1400" dirty="0">
              <a:solidFill>
                <a:schemeClr val="bg1"/>
              </a:solidFill>
            </a:endParaRPr>
          </a:p>
        </p:txBody>
      </p:sp>
      <p:cxnSp>
        <p:nvCxnSpPr>
          <p:cNvPr id="7" name="Straight Connector 6"/>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2771800"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Field Service</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graphicFrame>
        <p:nvGraphicFramePr>
          <p:cNvPr id="5" name="Diagram 4"/>
          <p:cNvGraphicFramePr/>
          <p:nvPr/>
        </p:nvGraphicFramePr>
        <p:xfrm>
          <a:off x="251520" y="843558"/>
          <a:ext cx="8784976"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9552" y="3291830"/>
            <a:ext cx="5184576" cy="1077218"/>
          </a:xfrm>
          <a:prstGeom prst="rect">
            <a:avLst/>
          </a:prstGeom>
          <a:noFill/>
        </p:spPr>
        <p:txBody>
          <a:bodyPr wrap="square" rtlCol="0">
            <a:spAutoFit/>
          </a:bodyPr>
          <a:lstStyle/>
          <a:p>
            <a:pPr algn="just"/>
            <a:r>
              <a:rPr lang="en-CA" sz="1600" dirty="0" smtClean="0"/>
              <a:t>Our field service crews are highly trained on-site instrumentation technicians. Utilizing wellbore equipment, they provide data capture solutions for production optimization and monitoring.</a:t>
            </a:r>
            <a:endParaRPr lang="en-CA" sz="1600" dirty="0"/>
          </a:p>
        </p:txBody>
      </p:sp>
      <p:cxnSp>
        <p:nvCxnSpPr>
          <p:cNvPr id="7" name="Straight Connector 6"/>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50000"/>
            <a:lum/>
          </a:blip>
          <a:srcRect/>
          <a:stretch>
            <a:fillRect t="-17000" b="-17000"/>
          </a:stretch>
        </a:blipFill>
        <a:effectLst/>
      </p:bgPr>
    </p:bg>
    <p:spTree>
      <p:nvGrpSpPr>
        <p:cNvPr id="1" name=""/>
        <p:cNvGrpSpPr/>
        <p:nvPr/>
      </p:nvGrpSpPr>
      <p:grpSpPr>
        <a:xfrm>
          <a:off x="0" y="0"/>
          <a:ext cx="0" cy="0"/>
          <a:chOff x="0" y="0"/>
          <a:chExt cx="0" cy="0"/>
        </a:xfrm>
      </p:grpSpPr>
      <p:graphicFrame>
        <p:nvGraphicFramePr>
          <p:cNvPr id="5" name="Diagram 4"/>
          <p:cNvGraphicFramePr/>
          <p:nvPr/>
        </p:nvGraphicFramePr>
        <p:xfrm>
          <a:off x="1187624" y="915566"/>
          <a:ext cx="6772393" cy="345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691680" y="3795886"/>
            <a:ext cx="5760640" cy="288032"/>
          </a:xfrm>
          <a:prstGeom prst="rect">
            <a:avLst/>
          </a:prstGeom>
          <a:noFill/>
        </p:spPr>
        <p:txBody>
          <a:bodyPr wrap="square" rtlCol="0" anchor="ctr">
            <a:spAutoFit/>
          </a:bodyPr>
          <a:lstStyle/>
          <a:p>
            <a:pPr algn="ctr"/>
            <a:r>
              <a:rPr lang="en-CA" sz="1200" dirty="0" smtClean="0"/>
              <a:t>Remote data monitoring and management</a:t>
            </a:r>
            <a:endParaRPr lang="en-CA" sz="1200" dirty="0"/>
          </a:p>
        </p:txBody>
      </p:sp>
      <p:sp>
        <p:nvSpPr>
          <p:cNvPr id="8" name="TextBox 7"/>
          <p:cNvSpPr txBox="1"/>
          <p:nvPr/>
        </p:nvSpPr>
        <p:spPr>
          <a:xfrm>
            <a:off x="0" y="42178"/>
            <a:ext cx="269979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Data Service</a:t>
            </a:r>
            <a:endParaRPr lang="en-CA" cap="small" spc="300" dirty="0">
              <a:solidFill>
                <a:schemeClr val="tx2"/>
              </a:solidFill>
              <a:latin typeface="Arial" pitchFamily="34" charset="0"/>
              <a:cs typeface="Arial" pitchFamily="34" charset="0"/>
            </a:endParaRPr>
          </a:p>
        </p:txBody>
      </p:sp>
      <p:sp>
        <p:nvSpPr>
          <p:cNvPr id="9" name="TextBox 8"/>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10" name="Straight Connector 9"/>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2254101"/>
            <a:ext cx="9144000" cy="461665"/>
          </a:xfrm>
          <a:prstGeom prst="rect">
            <a:avLst/>
          </a:prstGeom>
          <a:noFill/>
        </p:spPr>
        <p:txBody>
          <a:bodyPr wrap="square" rtlCol="0">
            <a:spAutoFit/>
          </a:bodyPr>
          <a:lstStyle/>
          <a:p>
            <a:pPr algn="ctr"/>
            <a:r>
              <a:rPr lang="en-CA" sz="2400" b="1" spc="300" dirty="0" smtClean="0"/>
              <a:t>PRODUCTS</a:t>
            </a:r>
            <a:r>
              <a:rPr lang="en-CA" spc="300" dirty="0" smtClean="0"/>
              <a:t> </a:t>
            </a:r>
            <a:r>
              <a:rPr lang="en-CA" dirty="0" smtClean="0"/>
              <a:t>Provided by PPS</a:t>
            </a:r>
            <a:endParaRPr lang="en-CA" dirty="0"/>
          </a:p>
        </p:txBody>
      </p:sp>
      <p:cxnSp>
        <p:nvCxnSpPr>
          <p:cNvPr id="4" name="Straight Connector 3"/>
          <p:cNvCxnSpPr/>
          <p:nvPr/>
        </p:nvCxnSpPr>
        <p:spPr>
          <a:xfrm>
            <a:off x="323528" y="2139702"/>
            <a:ext cx="864096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Memorygauges.gif"/>
          <p:cNvPicPr>
            <a:picLocks noChangeAspect="1"/>
          </p:cNvPicPr>
          <p:nvPr/>
        </p:nvPicPr>
        <p:blipFill>
          <a:blip r:embed="rId3" cstate="print"/>
          <a:stretch>
            <a:fillRect/>
          </a:stretch>
        </p:blipFill>
        <p:spPr>
          <a:xfrm>
            <a:off x="1115616" y="1131590"/>
            <a:ext cx="857250" cy="857250"/>
          </a:xfrm>
          <a:prstGeom prst="rect">
            <a:avLst/>
          </a:prstGeom>
        </p:spPr>
      </p:pic>
      <p:pic>
        <p:nvPicPr>
          <p:cNvPr id="6" name="Picture 5" descr="srogauges.gif"/>
          <p:cNvPicPr>
            <a:picLocks noChangeAspect="1"/>
          </p:cNvPicPr>
          <p:nvPr/>
        </p:nvPicPr>
        <p:blipFill>
          <a:blip r:embed="rId4" cstate="print"/>
          <a:stretch>
            <a:fillRect/>
          </a:stretch>
        </p:blipFill>
        <p:spPr>
          <a:xfrm>
            <a:off x="2267744" y="1131590"/>
            <a:ext cx="857250" cy="857250"/>
          </a:xfrm>
          <a:prstGeom prst="rect">
            <a:avLst/>
          </a:prstGeom>
        </p:spPr>
      </p:pic>
      <p:pic>
        <p:nvPicPr>
          <p:cNvPr id="7" name="Picture 6" descr="pdms.gif"/>
          <p:cNvPicPr>
            <a:picLocks noChangeAspect="1"/>
          </p:cNvPicPr>
          <p:nvPr/>
        </p:nvPicPr>
        <p:blipFill>
          <a:blip r:embed="rId5" cstate="print"/>
          <a:stretch>
            <a:fillRect/>
          </a:stretch>
        </p:blipFill>
        <p:spPr>
          <a:xfrm>
            <a:off x="3491880" y="1131590"/>
            <a:ext cx="857250" cy="857250"/>
          </a:xfrm>
          <a:prstGeom prst="rect">
            <a:avLst/>
          </a:prstGeom>
        </p:spPr>
      </p:pic>
      <p:pic>
        <p:nvPicPr>
          <p:cNvPr id="8" name="Picture 7" descr="wellheadmonitoring.gif"/>
          <p:cNvPicPr>
            <a:picLocks noChangeAspect="1"/>
          </p:cNvPicPr>
          <p:nvPr/>
        </p:nvPicPr>
        <p:blipFill>
          <a:blip r:embed="rId6" cstate="print"/>
          <a:stretch>
            <a:fillRect/>
          </a:stretch>
        </p:blipFill>
        <p:spPr>
          <a:xfrm>
            <a:off x="4650854" y="1131590"/>
            <a:ext cx="857250" cy="857250"/>
          </a:xfrm>
          <a:prstGeom prst="rect">
            <a:avLst/>
          </a:prstGeom>
        </p:spPr>
      </p:pic>
      <p:pic>
        <p:nvPicPr>
          <p:cNvPr id="9" name="Picture 8" descr="Geothermal.gif"/>
          <p:cNvPicPr>
            <a:picLocks noChangeAspect="1"/>
          </p:cNvPicPr>
          <p:nvPr/>
        </p:nvPicPr>
        <p:blipFill>
          <a:blip r:embed="rId7" cstate="print"/>
          <a:stretch>
            <a:fillRect/>
          </a:stretch>
        </p:blipFill>
        <p:spPr>
          <a:xfrm>
            <a:off x="5802982" y="1131590"/>
            <a:ext cx="857250" cy="857250"/>
          </a:xfrm>
          <a:prstGeom prst="rect">
            <a:avLst/>
          </a:prstGeom>
        </p:spPr>
      </p:pic>
      <p:pic>
        <p:nvPicPr>
          <p:cNvPr id="10" name="Picture 9" descr="MWD.gif"/>
          <p:cNvPicPr>
            <a:picLocks noChangeAspect="1"/>
          </p:cNvPicPr>
          <p:nvPr/>
        </p:nvPicPr>
        <p:blipFill>
          <a:blip r:embed="rId8" cstate="print"/>
          <a:stretch>
            <a:fillRect/>
          </a:stretch>
        </p:blipFill>
        <p:spPr>
          <a:xfrm>
            <a:off x="7027118" y="1131590"/>
            <a:ext cx="857250" cy="857250"/>
          </a:xfrm>
          <a:prstGeom prst="rect">
            <a:avLst/>
          </a:prstGeom>
        </p:spPr>
      </p:pic>
      <p:sp>
        <p:nvSpPr>
          <p:cNvPr id="11" name="Rounded Rectangle 10"/>
          <p:cNvSpPr/>
          <p:nvPr/>
        </p:nvSpPr>
        <p:spPr>
          <a:xfrm>
            <a:off x="1043608" y="699542"/>
            <a:ext cx="936104" cy="360040"/>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Memory Gauges</a:t>
            </a:r>
            <a:endParaRPr lang="en-CA" sz="1100" dirty="0"/>
          </a:p>
        </p:txBody>
      </p:sp>
      <p:sp>
        <p:nvSpPr>
          <p:cNvPr id="12" name="Rounded Rectangle 11"/>
          <p:cNvSpPr/>
          <p:nvPr/>
        </p:nvSpPr>
        <p:spPr>
          <a:xfrm>
            <a:off x="2267744" y="699542"/>
            <a:ext cx="936104" cy="360040"/>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SRO Gauges</a:t>
            </a:r>
            <a:endParaRPr lang="en-CA" sz="1100" dirty="0"/>
          </a:p>
        </p:txBody>
      </p:sp>
      <p:sp>
        <p:nvSpPr>
          <p:cNvPr id="13" name="Rounded Rectangle 12"/>
          <p:cNvSpPr/>
          <p:nvPr/>
        </p:nvSpPr>
        <p:spPr>
          <a:xfrm>
            <a:off x="5724128" y="699542"/>
            <a:ext cx="1008112" cy="360040"/>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solidFill>
                  <a:schemeClr val="tx2"/>
                </a:solidFill>
              </a:rPr>
              <a:t>Geothermal Tools</a:t>
            </a:r>
            <a:endParaRPr lang="en-CA" sz="1100" dirty="0">
              <a:solidFill>
                <a:schemeClr val="tx2"/>
              </a:solidFill>
            </a:endParaRPr>
          </a:p>
        </p:txBody>
      </p:sp>
      <p:sp>
        <p:nvSpPr>
          <p:cNvPr id="14" name="Rounded Rectangle 13"/>
          <p:cNvSpPr/>
          <p:nvPr/>
        </p:nvSpPr>
        <p:spPr>
          <a:xfrm>
            <a:off x="4572000" y="699542"/>
            <a:ext cx="936104" cy="360040"/>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Wellhead Monitoring</a:t>
            </a:r>
            <a:endParaRPr lang="en-CA" sz="1100" dirty="0"/>
          </a:p>
        </p:txBody>
      </p:sp>
      <p:sp>
        <p:nvSpPr>
          <p:cNvPr id="15" name="Rounded Rectangle 14"/>
          <p:cNvSpPr/>
          <p:nvPr/>
        </p:nvSpPr>
        <p:spPr>
          <a:xfrm>
            <a:off x="3419872" y="699542"/>
            <a:ext cx="936104" cy="360040"/>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PDMS</a:t>
            </a:r>
            <a:endParaRPr lang="en-CA" sz="1100" dirty="0"/>
          </a:p>
        </p:txBody>
      </p:sp>
      <p:sp>
        <p:nvSpPr>
          <p:cNvPr id="16" name="Rounded Rectangle 15"/>
          <p:cNvSpPr/>
          <p:nvPr/>
        </p:nvSpPr>
        <p:spPr>
          <a:xfrm>
            <a:off x="6948264" y="699542"/>
            <a:ext cx="936104" cy="360040"/>
          </a:xfrm>
          <a:prstGeom prst="round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100" dirty="0" smtClean="0"/>
              <a:t>MWD/LWD</a:t>
            </a:r>
            <a:endParaRPr lang="en-CA" sz="1100"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2000"/>
                                        <p:tgtEl>
                                          <p:spTgt spid="11"/>
                                        </p:tgtEl>
                                      </p:cBhvr>
                                    </p:animEffect>
                                  </p:childTnLst>
                                </p:cTn>
                              </p:par>
                            </p:childTnLst>
                          </p:cTn>
                        </p:par>
                        <p:par>
                          <p:cTn id="11" fill="hold">
                            <p:stCondLst>
                              <p:cond delay="200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2000"/>
                                        <p:tgtEl>
                                          <p:spTgt spid="12"/>
                                        </p:tgtEl>
                                      </p:cBhvr>
                                    </p:animEffect>
                                  </p:childTnLst>
                                </p:cTn>
                              </p:par>
                            </p:childTnLst>
                          </p:cTn>
                        </p:par>
                        <p:par>
                          <p:cTn id="18" fill="hold">
                            <p:stCondLst>
                              <p:cond delay="4000"/>
                            </p:stCondLst>
                            <p:childTnLst>
                              <p:par>
                                <p:cTn id="19" presetID="10" presetClass="entr" presetSubtype="0" fill="hold" nodeType="after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2000"/>
                                        <p:tgtEl>
                                          <p:spTgt spid="15"/>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2000"/>
                                        <p:tgtEl>
                                          <p:spTgt spid="14"/>
                                        </p:tgtEl>
                                      </p:cBhvr>
                                    </p:animEffect>
                                  </p:childTnLst>
                                </p:cTn>
                              </p:par>
                            </p:childTnLst>
                          </p:cTn>
                        </p:par>
                        <p:par>
                          <p:cTn id="32" fill="hold">
                            <p:stCondLst>
                              <p:cond delay="8000"/>
                            </p:stCondLst>
                            <p:childTnLst>
                              <p:par>
                                <p:cTn id="33" presetID="10" presetClass="entr" presetSubtype="0" fill="hold"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20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2000"/>
                                        <p:tgtEl>
                                          <p:spTgt spid="13"/>
                                        </p:tgtEl>
                                      </p:cBhvr>
                                    </p:animEffect>
                                  </p:childTnLst>
                                </p:cTn>
                              </p:par>
                            </p:childTnLst>
                          </p:cTn>
                        </p:par>
                        <p:par>
                          <p:cTn id="39" fill="hold">
                            <p:stCondLst>
                              <p:cond delay="10000"/>
                            </p:stCondLst>
                            <p:childTnLst>
                              <p:par>
                                <p:cTn id="40" presetID="10" presetClass="entr" presetSubtype="0" fill="hold" nodeType="after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2000"/>
                                        <p:tgtEl>
                                          <p:spTgt spid="1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1" animBg="1"/>
      <p:bldP spid="12" grpId="0" animBg="1"/>
      <p:bldP spid="13" grpId="0" animBg="1"/>
      <p:bldP spid="14" grpId="0" animBg="1"/>
      <p:bldP spid="15" grpId="0" animBg="1"/>
      <p:bldP spid="1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3960440" cy="1938992"/>
          </a:xfrm>
          <a:prstGeom prst="rect">
            <a:avLst/>
          </a:prstGeom>
          <a:noFill/>
        </p:spPr>
        <p:txBody>
          <a:bodyPr wrap="square" rtlCol="0">
            <a:spAutoFit/>
          </a:bodyPr>
          <a:lstStyle/>
          <a:p>
            <a:pPr algn="just"/>
            <a:r>
              <a:rPr lang="en-CA" sz="1200" dirty="0" smtClean="0"/>
              <a:t>Memory gauges measure bottom hole pressures and temperatures helping to evaluate productivity during many phases of well development including </a:t>
            </a:r>
            <a:r>
              <a:rPr lang="en-CA" sz="1200" b="1" i="1" dirty="0" smtClean="0"/>
              <a:t>drilling, evaluation and production</a:t>
            </a:r>
            <a:r>
              <a:rPr lang="en-CA" sz="1200" dirty="0" smtClean="0"/>
              <a:t>. One of the key advantages of our gauges is how easy they are to use from start to finish including programming, running a job and gauge maintenance.</a:t>
            </a:r>
          </a:p>
          <a:p>
            <a:pPr algn="just"/>
            <a:endParaRPr lang="en-CA" sz="1200" dirty="0" smtClean="0"/>
          </a:p>
          <a:p>
            <a:pPr algn="just"/>
            <a:r>
              <a:rPr lang="en-CA" sz="1200" dirty="0" smtClean="0"/>
              <a:t>Available models: PPS25, PPS25XM, PPS28,</a:t>
            </a:r>
            <a:br>
              <a:rPr lang="en-CA" sz="1200" dirty="0" smtClean="0"/>
            </a:br>
            <a:r>
              <a:rPr lang="en-CA" sz="1200" dirty="0" smtClean="0"/>
              <a:t>PPS28-200°C, PPS51, PPS52, PPS55, PPS62, PPS63</a:t>
            </a:r>
          </a:p>
        </p:txBody>
      </p:sp>
      <p:sp>
        <p:nvSpPr>
          <p:cNvPr id="6" name="TextBox 5"/>
          <p:cNvSpPr txBox="1"/>
          <p:nvPr/>
        </p:nvSpPr>
        <p:spPr>
          <a:xfrm>
            <a:off x="4572000" y="474226"/>
            <a:ext cx="316835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Memory Gauges</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5076056" y="3723878"/>
            <a:ext cx="3672408" cy="369332"/>
          </a:xfrm>
          <a:prstGeom prst="rect">
            <a:avLst/>
          </a:prstGeom>
          <a:noFill/>
        </p:spPr>
        <p:txBody>
          <a:bodyPr wrap="square" rtlCol="0">
            <a:spAutoFit/>
          </a:bodyPr>
          <a:lstStyle/>
          <a:p>
            <a:r>
              <a:rPr lang="en-CA" dirty="0" smtClean="0"/>
              <a:t>PPS62 Pressure &amp; RTD Gauge</a:t>
            </a:r>
            <a:endParaRPr lang="en-CA" dirty="0"/>
          </a:p>
        </p:txBody>
      </p:sp>
      <p:cxnSp>
        <p:nvCxnSpPr>
          <p:cNvPr id="8" name="Straight Connector 7"/>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16000" b="-16000"/>
          </a:stretch>
        </a:blipFill>
        <a:effectLst/>
      </p:bgPr>
    </p:bg>
    <p:spTree>
      <p:nvGrpSpPr>
        <p:cNvPr id="1" name=""/>
        <p:cNvGrpSpPr/>
        <p:nvPr/>
      </p:nvGrpSpPr>
      <p:grpSpPr>
        <a:xfrm>
          <a:off x="0" y="0"/>
          <a:ext cx="0" cy="0"/>
          <a:chOff x="0" y="0"/>
          <a:chExt cx="0" cy="0"/>
        </a:xfrm>
      </p:grpSpPr>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9" name="TextBox 8"/>
          <p:cNvSpPr txBox="1"/>
          <p:nvPr/>
        </p:nvSpPr>
        <p:spPr>
          <a:xfrm>
            <a:off x="0" y="42178"/>
            <a:ext cx="4067944" cy="369332"/>
          </a:xfrm>
          <a:prstGeom prst="rect">
            <a:avLst/>
          </a:prstGeom>
          <a:noFill/>
        </p:spPr>
        <p:txBody>
          <a:bodyPr wrap="square" rtlCol="0">
            <a:spAutoFit/>
          </a:bodyPr>
          <a:lstStyle/>
          <a:p>
            <a:r>
              <a:rPr lang="en-CA" cap="small" spc="80" dirty="0" smtClean="0">
                <a:solidFill>
                  <a:schemeClr val="tx2"/>
                </a:solidFill>
                <a:latin typeface="Arial" pitchFamily="34" charset="0"/>
                <a:cs typeface="Arial" pitchFamily="34" charset="0"/>
              </a:rPr>
              <a:t>Memory Gauges</a:t>
            </a:r>
            <a:endParaRPr lang="en-CA" cap="small" spc="80" dirty="0">
              <a:solidFill>
                <a:schemeClr val="tx2"/>
              </a:solidFill>
              <a:latin typeface="Arial" pitchFamily="34" charset="0"/>
              <a:cs typeface="Arial" pitchFamily="34" charset="0"/>
            </a:endParaRPr>
          </a:p>
        </p:txBody>
      </p:sp>
      <p:cxnSp>
        <p:nvCxnSpPr>
          <p:cNvPr id="10" name="Straight Connector 9"/>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graphicFrame>
        <p:nvGraphicFramePr>
          <p:cNvPr id="7" name="Diagram 6"/>
          <p:cNvGraphicFramePr/>
          <p:nvPr/>
        </p:nvGraphicFramePr>
        <p:xfrm>
          <a:off x="1524000" y="843558"/>
          <a:ext cx="6096000" cy="3760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advTm="10000">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51470"/>
            <a:ext cx="4067944" cy="369332"/>
          </a:xfrm>
          <a:prstGeom prst="rect">
            <a:avLst/>
          </a:prstGeom>
          <a:noFill/>
        </p:spPr>
        <p:txBody>
          <a:bodyPr wrap="square" rtlCol="0">
            <a:spAutoFit/>
          </a:bodyPr>
          <a:lstStyle/>
          <a:p>
            <a:r>
              <a:rPr lang="en-CA" cap="small" spc="80" dirty="0" smtClean="0">
                <a:solidFill>
                  <a:schemeClr val="tx2"/>
                </a:solidFill>
                <a:latin typeface="Arial" pitchFamily="34" charset="0"/>
                <a:cs typeface="Arial" pitchFamily="34" charset="0"/>
              </a:rPr>
              <a:t>Silicon-Sapphire Memory Gauges</a:t>
            </a:r>
            <a:endParaRPr lang="en-CA" cap="small" spc="8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8" name="Straight Connector 7"/>
          <p:cNvCxnSpPr/>
          <p:nvPr/>
        </p:nvCxnSpPr>
        <p:spPr>
          <a:xfrm>
            <a:off x="0" y="420802"/>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graphicFrame>
        <p:nvGraphicFramePr>
          <p:cNvPr id="15" name="Diagram 14"/>
          <p:cNvGraphicFramePr/>
          <p:nvPr/>
        </p:nvGraphicFramePr>
        <p:xfrm>
          <a:off x="251520" y="843558"/>
          <a:ext cx="8784976"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p:cNvSpPr txBox="1"/>
          <p:nvPr/>
        </p:nvSpPr>
        <p:spPr>
          <a:xfrm>
            <a:off x="251520" y="3099613"/>
            <a:ext cx="5040560" cy="1384995"/>
          </a:xfrm>
          <a:prstGeom prst="rect">
            <a:avLst/>
          </a:prstGeom>
          <a:noFill/>
        </p:spPr>
        <p:txBody>
          <a:bodyPr wrap="square" rtlCol="0">
            <a:spAutoFit/>
          </a:bodyPr>
          <a:lstStyle/>
          <a:p>
            <a:pPr algn="just"/>
            <a:r>
              <a:rPr lang="en-CA" sz="1400" dirty="0" smtClean="0"/>
              <a:t>Customers can capture data consistently and conveniently with our reliable, well-made products. Using advanced technology, PPS provides some of the slimmest and most precise instruments available. These gauges will work consistently for a long period of time under high temperature, high pressure and corrosive well conditions.</a:t>
            </a:r>
          </a:p>
        </p:txBody>
      </p:sp>
      <p:cxnSp>
        <p:nvCxnSpPr>
          <p:cNvPr id="9" name="Straight Connector 8"/>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0" y="51470"/>
            <a:ext cx="4644008" cy="369332"/>
          </a:xfrm>
          <a:prstGeom prst="rect">
            <a:avLst/>
          </a:prstGeom>
          <a:noFill/>
        </p:spPr>
        <p:txBody>
          <a:bodyPr wrap="square" rtlCol="0">
            <a:spAutoFit/>
          </a:bodyPr>
          <a:lstStyle/>
          <a:p>
            <a:r>
              <a:rPr lang="en-CA" cap="small" spc="80" dirty="0" smtClean="0">
                <a:solidFill>
                  <a:schemeClr val="tx2"/>
                </a:solidFill>
                <a:latin typeface="Arial" pitchFamily="34" charset="0"/>
                <a:cs typeface="Arial" pitchFamily="34" charset="0"/>
              </a:rPr>
              <a:t>Silicon-Sapphire Speciality Gauges</a:t>
            </a:r>
            <a:endParaRPr lang="en-CA" cap="small" spc="80" dirty="0">
              <a:solidFill>
                <a:schemeClr val="tx2"/>
              </a:solidFill>
              <a:latin typeface="Arial" pitchFamily="34" charset="0"/>
              <a:cs typeface="Arial" pitchFamily="34" charset="0"/>
            </a:endParaRPr>
          </a:p>
        </p:txBody>
      </p:sp>
    </p:spTree>
  </p:cSld>
  <p:clrMapOvr>
    <a:masterClrMapping/>
  </p:clrMapOvr>
  <p:transition advTm="10000">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449999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Quartz Memory Gauges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9" name="Straight Connector 8"/>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graphicFrame>
        <p:nvGraphicFramePr>
          <p:cNvPr id="15" name="Diagram 14"/>
          <p:cNvGraphicFramePr/>
          <p:nvPr/>
        </p:nvGraphicFramePr>
        <p:xfrm>
          <a:off x="251520" y="843558"/>
          <a:ext cx="8784976"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p:cNvSpPr txBox="1"/>
          <p:nvPr/>
        </p:nvSpPr>
        <p:spPr>
          <a:xfrm>
            <a:off x="251520" y="3099613"/>
            <a:ext cx="5040560" cy="1169551"/>
          </a:xfrm>
          <a:prstGeom prst="rect">
            <a:avLst/>
          </a:prstGeom>
          <a:noFill/>
        </p:spPr>
        <p:txBody>
          <a:bodyPr wrap="square" rtlCol="0">
            <a:spAutoFit/>
          </a:bodyPr>
          <a:lstStyle/>
          <a:p>
            <a:r>
              <a:rPr lang="en-US" sz="1400" dirty="0" smtClean="0"/>
              <a:t>Compared with the traditional high-temperature circuit design and package technology, the hybrid microelectronics technology increases the lifetime of electronic circuits to 10 times at 200</a:t>
            </a:r>
            <a:r>
              <a:rPr lang="en-US" sz="1400" dirty="0" smtClean="0">
                <a:sym typeface="Symbol"/>
              </a:rPr>
              <a:t></a:t>
            </a:r>
            <a:r>
              <a:rPr lang="en-US" sz="1400" dirty="0" smtClean="0"/>
              <a:t>C, and gets better performance in high vibration and shock environments. </a:t>
            </a:r>
            <a:endParaRPr lang="en-CA" sz="1400" dirty="0"/>
          </a:p>
        </p:txBody>
      </p:sp>
      <p:cxnSp>
        <p:nvCxnSpPr>
          <p:cNvPr id="9" name="Straight Connector 8"/>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0" y="42178"/>
            <a:ext cx="449999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Quartz Memory Gauges</a:t>
            </a:r>
            <a:endParaRPr lang="en-CA" cap="small" spc="300" dirty="0">
              <a:solidFill>
                <a:schemeClr val="tx2"/>
              </a:solidFill>
              <a:latin typeface="Arial" pitchFamily="34" charset="0"/>
              <a:cs typeface="Arial" pitchFamily="34" charset="0"/>
            </a:endParaRPr>
          </a:p>
        </p:txBody>
      </p:sp>
    </p:spTree>
  </p:cSld>
  <p:clrMapOvr>
    <a:masterClrMapping/>
  </p:clrMapOvr>
  <p:transition advTm="10000">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3960440" cy="1754326"/>
          </a:xfrm>
          <a:prstGeom prst="rect">
            <a:avLst/>
          </a:prstGeom>
          <a:noFill/>
        </p:spPr>
        <p:txBody>
          <a:bodyPr wrap="square" rtlCol="0">
            <a:spAutoFit/>
          </a:bodyPr>
          <a:lstStyle/>
          <a:p>
            <a:pPr algn="just"/>
            <a:r>
              <a:rPr lang="en-CA" sz="1200" dirty="0" smtClean="0"/>
              <a:t>Surface read out or SRO is a generic term for gauges that send downhole data to the surface via an electric cable in real time.</a:t>
            </a:r>
          </a:p>
          <a:p>
            <a:pPr algn="just"/>
            <a:r>
              <a:rPr lang="en-CA" sz="1200" dirty="0" smtClean="0"/>
              <a:t>The SRO Box and Portable Box are designed for the gauges to complete </a:t>
            </a:r>
            <a:r>
              <a:rPr lang="en-CA" sz="1200" b="1" dirty="0" smtClean="0"/>
              <a:t>wireline field operations or operation monitoring during PDMS</a:t>
            </a:r>
            <a:r>
              <a:rPr lang="en-CA" sz="1200" dirty="0" smtClean="0"/>
              <a:t> (permanent downhole monitoring system) field installation.</a:t>
            </a:r>
          </a:p>
          <a:p>
            <a:pPr algn="just"/>
            <a:endParaRPr lang="en-CA" sz="1200" dirty="0" smtClean="0"/>
          </a:p>
          <a:p>
            <a:pPr algn="just"/>
            <a:r>
              <a:rPr lang="en-CA" sz="1200" dirty="0" smtClean="0"/>
              <a:t>Available models: PPS26, PPS58</a:t>
            </a:r>
          </a:p>
        </p:txBody>
      </p:sp>
      <p:sp>
        <p:nvSpPr>
          <p:cNvPr id="6" name="TextBox 5"/>
          <p:cNvSpPr txBox="1"/>
          <p:nvPr/>
        </p:nvSpPr>
        <p:spPr>
          <a:xfrm>
            <a:off x="4572000" y="474226"/>
            <a:ext cx="4032448"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Surface Read Out Gauges</a:t>
            </a:r>
            <a:endParaRPr lang="en-CA" cap="small" spc="300" dirty="0">
              <a:solidFill>
                <a:schemeClr val="tx2"/>
              </a:solidFill>
              <a:latin typeface="Arial" pitchFamily="34" charset="0"/>
              <a:cs typeface="Arial" pitchFamily="34" charset="0"/>
            </a:endParaRPr>
          </a:p>
        </p:txBody>
      </p:sp>
      <p:cxnSp>
        <p:nvCxnSpPr>
          <p:cNvPr id="8" name="Straight Connector 7"/>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3779912" cy="369332"/>
          </a:xfrm>
          <a:prstGeom prst="rect">
            <a:avLst/>
          </a:prstGeom>
          <a:noFill/>
        </p:spPr>
        <p:txBody>
          <a:bodyPr wrap="square" rtlCol="0">
            <a:spAutoFit/>
          </a:bodyPr>
          <a:lstStyle/>
          <a:p>
            <a:r>
              <a:rPr lang="en-CA" cap="small" spc="240" dirty="0" smtClean="0">
                <a:solidFill>
                  <a:schemeClr val="tx2"/>
                </a:solidFill>
                <a:latin typeface="Arial" pitchFamily="34" charset="0"/>
                <a:cs typeface="Arial" pitchFamily="34" charset="0"/>
              </a:rPr>
              <a:t>Surface Read Out Gauges</a:t>
            </a:r>
            <a:endParaRPr lang="en-CA" cap="small" spc="24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2843808" y="1491630"/>
            <a:ext cx="3384376" cy="2246769"/>
          </a:xfrm>
          <a:prstGeom prst="rect">
            <a:avLst/>
          </a:prstGeom>
          <a:noFill/>
        </p:spPr>
        <p:txBody>
          <a:bodyPr wrap="square" rtlCol="0">
            <a:spAutoFit/>
          </a:bodyPr>
          <a:lstStyle/>
          <a:p>
            <a:r>
              <a:rPr lang="en-CA" sz="2000" b="1" i="1" dirty="0" smtClean="0">
                <a:solidFill>
                  <a:schemeClr val="bg1"/>
                </a:solidFill>
                <a:latin typeface="Arial Narrow" pitchFamily="34" charset="0"/>
                <a:ea typeface="Adobe Song Std L" pitchFamily="18" charset="-128"/>
              </a:rPr>
              <a:t>PPS SRO gauges are designed for real time sampling of pressure and temperature data for applications focused on production optimization, well stimulation or reservoir development.</a:t>
            </a:r>
            <a:endParaRPr lang="en-CA" sz="2000" b="1" i="1" dirty="0">
              <a:solidFill>
                <a:schemeClr val="bg1"/>
              </a:solidFill>
              <a:latin typeface="Arial Narrow" pitchFamily="34" charset="0"/>
              <a:ea typeface="Adobe Song Std L" pitchFamily="18" charset="-128"/>
            </a:endParaRPr>
          </a:p>
        </p:txBody>
      </p:sp>
      <p:sp>
        <p:nvSpPr>
          <p:cNvPr id="6" name="TextBox 5"/>
          <p:cNvSpPr txBox="1"/>
          <p:nvPr/>
        </p:nvSpPr>
        <p:spPr>
          <a:xfrm>
            <a:off x="1979712" y="3147814"/>
            <a:ext cx="611560" cy="507831"/>
          </a:xfrm>
          <a:prstGeom prst="rect">
            <a:avLst/>
          </a:prstGeom>
          <a:noFill/>
        </p:spPr>
        <p:txBody>
          <a:bodyPr wrap="square" rtlCol="0">
            <a:spAutoFit/>
          </a:bodyPr>
          <a:lstStyle/>
          <a:p>
            <a:r>
              <a:rPr lang="en-CA" sz="900" dirty="0" smtClean="0"/>
              <a:t>Portable</a:t>
            </a:r>
            <a:br>
              <a:rPr lang="en-CA" sz="900" dirty="0" smtClean="0"/>
            </a:br>
            <a:r>
              <a:rPr lang="en-CA" sz="900" dirty="0" smtClean="0"/>
              <a:t>Surface</a:t>
            </a:r>
            <a:br>
              <a:rPr lang="en-CA" sz="900" dirty="0" smtClean="0"/>
            </a:br>
            <a:r>
              <a:rPr lang="en-CA" sz="900" dirty="0" smtClean="0"/>
              <a:t>Box</a:t>
            </a:r>
            <a:endParaRPr lang="en-CA" sz="900" dirty="0"/>
          </a:p>
        </p:txBody>
      </p:sp>
      <p:cxnSp>
        <p:nvCxnSpPr>
          <p:cNvPr id="7" name="Straight Connector 6"/>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3960440" cy="1938992"/>
          </a:xfrm>
          <a:prstGeom prst="rect">
            <a:avLst/>
          </a:prstGeom>
          <a:noFill/>
        </p:spPr>
        <p:txBody>
          <a:bodyPr wrap="square" rtlCol="0">
            <a:spAutoFit/>
          </a:bodyPr>
          <a:lstStyle/>
          <a:p>
            <a:pPr algn="just"/>
            <a:r>
              <a:rPr lang="en-CA" sz="1200" dirty="0" smtClean="0"/>
              <a:t>Customers can also choose from single to multi-drop permanent gauge completions with an option of gauge reading tubing pressure or annulus pressure. All of PPS’s </a:t>
            </a:r>
            <a:r>
              <a:rPr lang="en-CA" sz="1200" b="1" dirty="0" smtClean="0"/>
              <a:t>state-of-the-art downhole tools </a:t>
            </a:r>
            <a:r>
              <a:rPr lang="en-CA" sz="1200" dirty="0" smtClean="0"/>
              <a:t>incorporate industry leading sensors, innovative electronic components, and an electron beam welded housing design.</a:t>
            </a:r>
          </a:p>
          <a:p>
            <a:pPr algn="just"/>
            <a:endParaRPr lang="en-CA" sz="1200" dirty="0" smtClean="0"/>
          </a:p>
          <a:p>
            <a:pPr algn="just"/>
            <a:r>
              <a:rPr lang="en-CA" sz="1200" dirty="0" smtClean="0"/>
              <a:t>Available models: PPS27, PPS27XM, PCPLink, ESPLink</a:t>
            </a:r>
          </a:p>
        </p:txBody>
      </p:sp>
      <p:sp>
        <p:nvSpPr>
          <p:cNvPr id="6" name="TextBox 5"/>
          <p:cNvSpPr txBox="1"/>
          <p:nvPr/>
        </p:nvSpPr>
        <p:spPr>
          <a:xfrm>
            <a:off x="4572000" y="474226"/>
            <a:ext cx="3240360"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Permanent Systems</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5076056" y="3723878"/>
            <a:ext cx="3672408" cy="369332"/>
          </a:xfrm>
          <a:prstGeom prst="rect">
            <a:avLst/>
          </a:prstGeom>
          <a:noFill/>
        </p:spPr>
        <p:txBody>
          <a:bodyPr wrap="square" rtlCol="0">
            <a:spAutoFit/>
          </a:bodyPr>
          <a:lstStyle/>
          <a:p>
            <a:r>
              <a:rPr lang="en-CA" dirty="0" smtClean="0"/>
              <a:t>PPS27 Y-Splice HPHT Gauge</a:t>
            </a:r>
            <a:endParaRPr lang="en-CA" dirty="0"/>
          </a:p>
        </p:txBody>
      </p:sp>
      <p:cxnSp>
        <p:nvCxnSpPr>
          <p:cNvPr id="8" name="Straight Connector 7"/>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50000"/>
            <a:lum/>
          </a:blip>
          <a:srcRect/>
          <a:stretch>
            <a:fillRect l="-15000" r="-15000"/>
          </a:stretch>
        </a:blipFill>
        <a:effectLst/>
      </p:bgPr>
    </p:bg>
    <p:spTree>
      <p:nvGrpSpPr>
        <p:cNvPr id="1" name=""/>
        <p:cNvGrpSpPr/>
        <p:nvPr/>
      </p:nvGrpSpPr>
      <p:grpSpPr>
        <a:xfrm>
          <a:off x="0" y="0"/>
          <a:ext cx="0" cy="0"/>
          <a:chOff x="0" y="0"/>
          <a:chExt cx="0" cy="0"/>
        </a:xfrm>
      </p:grpSpPr>
      <p:sp>
        <p:nvSpPr>
          <p:cNvPr id="7" name="TextBox 6"/>
          <p:cNvSpPr txBox="1"/>
          <p:nvPr/>
        </p:nvSpPr>
        <p:spPr>
          <a:xfrm>
            <a:off x="0" y="42178"/>
            <a:ext cx="2699792" cy="369332"/>
          </a:xfrm>
          <a:prstGeom prst="rect">
            <a:avLst/>
          </a:prstGeom>
          <a:noFill/>
        </p:spPr>
        <p:txBody>
          <a:bodyPr wrap="square" rtlCol="0">
            <a:spAutoFit/>
          </a:bodyPr>
          <a:lstStyle/>
          <a:p>
            <a:r>
              <a:rPr lang="en-CA" cap="small" spc="240" dirty="0" smtClean="0">
                <a:solidFill>
                  <a:schemeClr val="bg1"/>
                </a:solidFill>
                <a:latin typeface="Arial" pitchFamily="34" charset="0"/>
                <a:cs typeface="Arial" pitchFamily="34" charset="0"/>
              </a:rPr>
              <a:t>Permanent Gauges</a:t>
            </a:r>
            <a:endParaRPr lang="en-CA" cap="small" spc="240" dirty="0">
              <a:solidFill>
                <a:schemeClr val="bg1"/>
              </a:solidFill>
              <a:latin typeface="Arial" pitchFamily="34" charset="0"/>
              <a:cs typeface="Arial" pitchFamily="34" charset="0"/>
            </a:endParaRPr>
          </a:p>
        </p:txBody>
      </p:sp>
      <p:sp>
        <p:nvSpPr>
          <p:cNvPr id="8" name="TextBox 7"/>
          <p:cNvSpPr txBox="1"/>
          <p:nvPr/>
        </p:nvSpPr>
        <p:spPr>
          <a:xfrm>
            <a:off x="0" y="494551"/>
            <a:ext cx="3635896" cy="276999"/>
          </a:xfrm>
          <a:prstGeom prst="rect">
            <a:avLst/>
          </a:prstGeom>
          <a:noFill/>
        </p:spPr>
        <p:txBody>
          <a:bodyPr wrap="square" rtlCol="0">
            <a:spAutoFit/>
          </a:bodyPr>
          <a:lstStyle/>
          <a:p>
            <a:r>
              <a:rPr lang="en-CA" sz="1200" dirty="0" smtClean="0">
                <a:solidFill>
                  <a:schemeClr val="tx2"/>
                </a:solidFill>
                <a:latin typeface="Arial" pitchFamily="34" charset="0"/>
                <a:cs typeface="Arial" pitchFamily="34" charset="0"/>
              </a:rPr>
              <a:t>Smart Gauges &amp; Simple Software</a:t>
            </a:r>
            <a:endParaRPr lang="en-CA" sz="1200" dirty="0">
              <a:solidFill>
                <a:schemeClr val="tx2"/>
              </a:solidFill>
              <a:latin typeface="Arial" pitchFamily="34" charset="0"/>
              <a:cs typeface="Arial" pitchFamily="34" charset="0"/>
            </a:endParaRPr>
          </a:p>
        </p:txBody>
      </p:sp>
      <p:graphicFrame>
        <p:nvGraphicFramePr>
          <p:cNvPr id="6" name="Diagram 5"/>
          <p:cNvGraphicFramePr/>
          <p:nvPr/>
        </p:nvGraphicFramePr>
        <p:xfrm>
          <a:off x="1115616" y="843558"/>
          <a:ext cx="7056784"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6948264" cy="369332"/>
          </a:xfrm>
          <a:prstGeom prst="rect">
            <a:avLst/>
          </a:prstGeom>
          <a:noFill/>
        </p:spPr>
        <p:txBody>
          <a:bodyPr wrap="square" rtlCol="0">
            <a:spAutoFit/>
          </a:bodyPr>
          <a:lstStyle/>
          <a:p>
            <a:r>
              <a:rPr lang="en-CA" cap="small" spc="200" dirty="0" smtClean="0">
                <a:solidFill>
                  <a:schemeClr val="tx2"/>
                </a:solidFill>
                <a:latin typeface="Arial" pitchFamily="34" charset="0"/>
                <a:cs typeface="Arial" pitchFamily="34" charset="0"/>
              </a:rPr>
              <a:t>PPS27 Permanent Downhole Monitoring Systems</a:t>
            </a:r>
            <a:endParaRPr lang="en-CA" cap="small" spc="2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Premium, Elite, LPLT and Vibration Series</a:t>
            </a:r>
            <a:endParaRPr lang="en-CA" sz="1200" dirty="0">
              <a:solidFill>
                <a:schemeClr val="accent1"/>
              </a:solidFill>
              <a:latin typeface="Arial" pitchFamily="34" charset="0"/>
              <a:cs typeface="Arial" pitchFamily="34" charset="0"/>
            </a:endParaRPr>
          </a:p>
        </p:txBody>
      </p:sp>
      <p:cxnSp>
        <p:nvCxnSpPr>
          <p:cNvPr id="9" name="Straight Connector 8"/>
          <p:cNvCxnSpPr/>
          <p:nvPr/>
        </p:nvCxnSpPr>
        <p:spPr>
          <a:xfrm>
            <a:off x="0" y="411510"/>
            <a:ext cx="6660232"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5220072" cy="369332"/>
          </a:xfrm>
          <a:prstGeom prst="rect">
            <a:avLst/>
          </a:prstGeom>
          <a:noFill/>
        </p:spPr>
        <p:txBody>
          <a:bodyPr wrap="square" rtlCol="0">
            <a:spAutoFit/>
          </a:bodyPr>
          <a:lstStyle/>
          <a:p>
            <a:r>
              <a:rPr lang="en-CA" cap="small" spc="250" dirty="0" smtClean="0">
                <a:solidFill>
                  <a:schemeClr val="tx2"/>
                </a:solidFill>
                <a:latin typeface="Arial" pitchFamily="34" charset="0"/>
                <a:cs typeface="Arial" pitchFamily="34" charset="0"/>
              </a:rPr>
              <a:t>PPS27XM Thermocouple Monitoring</a:t>
            </a:r>
            <a:endParaRPr lang="en-CA" cap="small" spc="25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9" name="Straight Connector 8"/>
          <p:cNvCxnSpPr/>
          <p:nvPr/>
        </p:nvCxnSpPr>
        <p:spPr>
          <a:xfrm>
            <a:off x="0" y="411510"/>
            <a:ext cx="5148064"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5652120" cy="369332"/>
          </a:xfrm>
          <a:prstGeom prst="rect">
            <a:avLst/>
          </a:prstGeom>
          <a:noFill/>
        </p:spPr>
        <p:txBody>
          <a:bodyPr wrap="square" rtlCol="0">
            <a:spAutoFit/>
          </a:bodyPr>
          <a:lstStyle/>
          <a:p>
            <a:r>
              <a:rPr lang="en-CA" cap="small" spc="200" dirty="0" smtClean="0">
                <a:solidFill>
                  <a:schemeClr val="tx2"/>
                </a:solidFill>
                <a:latin typeface="Arial" pitchFamily="34" charset="0"/>
                <a:cs typeface="Arial" pitchFamily="34" charset="0"/>
              </a:rPr>
              <a:t>PCPLink Monitoring &amp; Control System</a:t>
            </a:r>
            <a:endParaRPr lang="en-CA" cap="small" spc="2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9" name="Straight Connector 8"/>
          <p:cNvCxnSpPr/>
          <p:nvPr/>
        </p:nvCxnSpPr>
        <p:spPr>
          <a:xfrm>
            <a:off x="0" y="411510"/>
            <a:ext cx="5364088"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5724128" cy="369332"/>
          </a:xfrm>
          <a:prstGeom prst="rect">
            <a:avLst/>
          </a:prstGeom>
          <a:noFill/>
        </p:spPr>
        <p:txBody>
          <a:bodyPr wrap="square" rtlCol="0">
            <a:spAutoFit/>
          </a:bodyPr>
          <a:lstStyle/>
          <a:p>
            <a:r>
              <a:rPr lang="en-CA" cap="small" spc="200" dirty="0" smtClean="0">
                <a:solidFill>
                  <a:schemeClr val="tx2"/>
                </a:solidFill>
                <a:latin typeface="Arial" pitchFamily="34" charset="0"/>
                <a:cs typeface="Arial" pitchFamily="34" charset="0"/>
              </a:rPr>
              <a:t>ESPLink Monitoring &amp; Control System</a:t>
            </a:r>
            <a:endParaRPr lang="en-CA" cap="small" spc="2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9" name="Straight Connector 8"/>
          <p:cNvCxnSpPr/>
          <p:nvPr/>
        </p:nvCxnSpPr>
        <p:spPr>
          <a:xfrm>
            <a:off x="0" y="411510"/>
            <a:ext cx="5364088"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3960440" cy="2308324"/>
          </a:xfrm>
          <a:prstGeom prst="rect">
            <a:avLst/>
          </a:prstGeom>
          <a:noFill/>
        </p:spPr>
        <p:txBody>
          <a:bodyPr wrap="square" rtlCol="0">
            <a:spAutoFit/>
          </a:bodyPr>
          <a:lstStyle/>
          <a:p>
            <a:pPr algn="just"/>
            <a:r>
              <a:rPr lang="en-CA" sz="1200" dirty="0" smtClean="0"/>
              <a:t>Monitoring tubing and casing pressures from wellheads helps operators </a:t>
            </a:r>
            <a:r>
              <a:rPr lang="en-CA" sz="1200" b="1" i="1" dirty="0" smtClean="0"/>
              <a:t>optimize well production </a:t>
            </a:r>
            <a:r>
              <a:rPr lang="en-CA" sz="1200" dirty="0" smtClean="0"/>
              <a:t>while gaining a better understanding of long-term performance. Real time data can also provide </a:t>
            </a:r>
            <a:r>
              <a:rPr lang="en-CA" sz="1200" b="1" i="1" dirty="0" smtClean="0"/>
              <a:t>valuable information about well safety</a:t>
            </a:r>
            <a:r>
              <a:rPr lang="en-CA" sz="1200" dirty="0" smtClean="0"/>
              <a:t>. </a:t>
            </a:r>
          </a:p>
          <a:p>
            <a:pPr algn="just"/>
            <a:endParaRPr lang="en-CA" sz="1200" dirty="0" smtClean="0"/>
          </a:p>
          <a:p>
            <a:pPr algn="just"/>
            <a:r>
              <a:rPr lang="en-CA" sz="1200" dirty="0" smtClean="0"/>
              <a:t>Wireless remote monitoring systems are proving to be both cost effective and efficient in tracking pressures from wellheads, especially for wells located in challenging and large-scale environments.</a:t>
            </a:r>
          </a:p>
          <a:p>
            <a:pPr algn="just"/>
            <a:endParaRPr lang="en-CA" sz="1200" dirty="0" smtClean="0"/>
          </a:p>
          <a:p>
            <a:pPr algn="just"/>
            <a:r>
              <a:rPr lang="en-CA" sz="1200" dirty="0" smtClean="0"/>
              <a:t>Available models: PPS31, PPS33, &amp; PPS33LR</a:t>
            </a:r>
          </a:p>
        </p:txBody>
      </p:sp>
      <p:sp>
        <p:nvSpPr>
          <p:cNvPr id="6" name="TextBox 5"/>
          <p:cNvSpPr txBox="1"/>
          <p:nvPr/>
        </p:nvSpPr>
        <p:spPr>
          <a:xfrm>
            <a:off x="4572000" y="474226"/>
            <a:ext cx="3672408"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Wellhead Monitoring</a:t>
            </a:r>
            <a:endParaRPr lang="en-CA" cap="small" spc="300" dirty="0">
              <a:solidFill>
                <a:schemeClr val="tx2"/>
              </a:solidFill>
              <a:latin typeface="Arial" pitchFamily="34" charset="0"/>
              <a:cs typeface="Arial" pitchFamily="34" charset="0"/>
            </a:endParaRPr>
          </a:p>
        </p:txBody>
      </p:sp>
      <p:cxnSp>
        <p:nvCxnSpPr>
          <p:cNvPr id="8" name="Straight Connector 7"/>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3203848"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Wellhead Monitoring</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8" name="TextBox 7"/>
          <p:cNvSpPr txBox="1"/>
          <p:nvPr/>
        </p:nvSpPr>
        <p:spPr>
          <a:xfrm>
            <a:off x="6588224" y="1419622"/>
            <a:ext cx="2376264" cy="2308324"/>
          </a:xfrm>
          <a:prstGeom prst="rect">
            <a:avLst/>
          </a:prstGeom>
          <a:noFill/>
        </p:spPr>
        <p:txBody>
          <a:bodyPr wrap="square" rtlCol="0">
            <a:spAutoFit/>
          </a:bodyPr>
          <a:lstStyle/>
          <a:p>
            <a:r>
              <a:rPr lang="en-CA" sz="1600" b="1" dirty="0" smtClean="0">
                <a:solidFill>
                  <a:schemeClr val="bg1"/>
                </a:solidFill>
              </a:rPr>
              <a:t>PPS33 &amp; PPS33LR  RemoteWatcher  </a:t>
            </a:r>
            <a:r>
              <a:rPr lang="en-CA" sz="1600" dirty="0" smtClean="0">
                <a:solidFill>
                  <a:schemeClr val="bg1"/>
                </a:solidFill>
              </a:rPr>
              <a:t>are low-power multi-sensor monitoring systems designed for applications that require simultaneous multipoint pressure, temperature and / or flow monitoring.</a:t>
            </a:r>
            <a:endParaRPr lang="en-CA" sz="1600" dirty="0">
              <a:solidFill>
                <a:schemeClr val="bg1"/>
              </a:solidFill>
            </a:endParaRPr>
          </a:p>
        </p:txBody>
      </p:sp>
      <p:sp>
        <p:nvSpPr>
          <p:cNvPr id="7" name="TextBox 6"/>
          <p:cNvSpPr txBox="1"/>
          <p:nvPr/>
        </p:nvSpPr>
        <p:spPr>
          <a:xfrm>
            <a:off x="1619672" y="1347614"/>
            <a:ext cx="1224136" cy="2376264"/>
          </a:xfrm>
          <a:prstGeom prst="rect">
            <a:avLst/>
          </a:prstGeom>
          <a:solidFill>
            <a:schemeClr val="accent2"/>
          </a:solidFill>
        </p:spPr>
        <p:txBody>
          <a:bodyPr wrap="square" rtlCol="0">
            <a:spAutoFit/>
          </a:bodyPr>
          <a:lstStyle/>
          <a:p>
            <a:r>
              <a:rPr lang="en-CA" sz="1200" dirty="0" smtClean="0">
                <a:solidFill>
                  <a:schemeClr val="bg1"/>
                </a:solidFill>
              </a:rPr>
              <a:t>The </a:t>
            </a:r>
            <a:r>
              <a:rPr lang="en-CA" sz="1200" b="1" dirty="0" smtClean="0">
                <a:solidFill>
                  <a:schemeClr val="bg1"/>
                </a:solidFill>
              </a:rPr>
              <a:t>PPS31 Wellhead Pressure Logger </a:t>
            </a:r>
            <a:r>
              <a:rPr lang="en-CA" sz="1200" dirty="0" smtClean="0">
                <a:solidFill>
                  <a:schemeClr val="bg1"/>
                </a:solidFill>
              </a:rPr>
              <a:t>is a programmable gauge that samples pressure and temperature  to provide real time monitoring.</a:t>
            </a:r>
            <a:endParaRPr lang="en-CA" sz="1200" dirty="0">
              <a:solidFill>
                <a:schemeClr val="bg1"/>
              </a:solidFill>
            </a:endParaRPr>
          </a:p>
        </p:txBody>
      </p:sp>
      <p:sp>
        <p:nvSpPr>
          <p:cNvPr id="9" name="TextBox 8"/>
          <p:cNvSpPr txBox="1"/>
          <p:nvPr/>
        </p:nvSpPr>
        <p:spPr>
          <a:xfrm>
            <a:off x="2195736" y="3930610"/>
            <a:ext cx="4752528" cy="369332"/>
          </a:xfrm>
          <a:prstGeom prst="rect">
            <a:avLst/>
          </a:prstGeom>
          <a:noFill/>
        </p:spPr>
        <p:txBody>
          <a:bodyPr wrap="square" rtlCol="0">
            <a:spAutoFit/>
          </a:bodyPr>
          <a:lstStyle/>
          <a:p>
            <a:r>
              <a:rPr lang="en-CA" dirty="0" smtClean="0"/>
              <a:t>Available models: PPS31, PPS33, PPS33LR</a:t>
            </a:r>
            <a:endParaRPr lang="en-CA" dirty="0"/>
          </a:p>
        </p:txBody>
      </p:sp>
      <p:pic>
        <p:nvPicPr>
          <p:cNvPr id="10" name="Picture 9" descr="edited_DSC4511_lowres.jpg"/>
          <p:cNvPicPr>
            <a:picLocks noChangeAspect="1"/>
          </p:cNvPicPr>
          <p:nvPr/>
        </p:nvPicPr>
        <p:blipFill>
          <a:blip r:embed="rId3" cstate="print"/>
          <a:stretch>
            <a:fillRect/>
          </a:stretch>
        </p:blipFill>
        <p:spPr>
          <a:xfrm>
            <a:off x="0" y="1347613"/>
            <a:ext cx="1619672" cy="2485431"/>
          </a:xfrm>
          <a:prstGeom prst="rect">
            <a:avLst/>
          </a:prstGeom>
        </p:spPr>
      </p:pic>
      <p:cxnSp>
        <p:nvCxnSpPr>
          <p:cNvPr id="11" name="Straight Connector 10"/>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4104456" cy="1754326"/>
          </a:xfrm>
          <a:prstGeom prst="rect">
            <a:avLst/>
          </a:prstGeom>
          <a:noFill/>
        </p:spPr>
        <p:txBody>
          <a:bodyPr wrap="square" rtlCol="0">
            <a:spAutoFit/>
          </a:bodyPr>
          <a:lstStyle/>
          <a:p>
            <a:pPr algn="just"/>
            <a:r>
              <a:rPr lang="en-CA" sz="1200" dirty="0" smtClean="0"/>
              <a:t>PPS Geothermal tools are designed for </a:t>
            </a:r>
            <a:r>
              <a:rPr lang="en-CA" sz="1200" b="1" i="1" dirty="0" smtClean="0"/>
              <a:t>extreme, high temperature downhole conditions</a:t>
            </a:r>
            <a:r>
              <a:rPr lang="en-CA" sz="1200" dirty="0" smtClean="0"/>
              <a:t>. The robust electronics combined with vacuum flask technology allow these products to perform at 350 °C (662 °F) continuously, for four hours. </a:t>
            </a:r>
          </a:p>
          <a:p>
            <a:pPr algn="just"/>
            <a:endParaRPr lang="en-CA" sz="1200" dirty="0" smtClean="0"/>
          </a:p>
          <a:p>
            <a:pPr algn="just"/>
            <a:r>
              <a:rPr lang="en-CA" sz="1200" dirty="0" smtClean="0"/>
              <a:t>Available models: PPS71 PT, PPS71 PTS,</a:t>
            </a:r>
            <a:br>
              <a:rPr lang="en-CA" sz="1200" dirty="0" smtClean="0"/>
            </a:br>
            <a:r>
              <a:rPr lang="en-CA" sz="1200" dirty="0" smtClean="0"/>
              <a:t>PPS71 PTS-C, PPS71 Elite, PPS71 Quartz.</a:t>
            </a:r>
          </a:p>
          <a:p>
            <a:pPr algn="just"/>
            <a:endParaRPr lang="en-CA" sz="1200" dirty="0" smtClean="0"/>
          </a:p>
        </p:txBody>
      </p:sp>
      <p:sp>
        <p:nvSpPr>
          <p:cNvPr id="6" name="TextBox 5"/>
          <p:cNvSpPr txBox="1"/>
          <p:nvPr/>
        </p:nvSpPr>
        <p:spPr>
          <a:xfrm>
            <a:off x="4555228" y="474226"/>
            <a:ext cx="361717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Geothermal Tools</a:t>
            </a:r>
            <a:endParaRPr lang="en-CA" cap="small" spc="300" dirty="0">
              <a:solidFill>
                <a:schemeClr val="tx2"/>
              </a:solidFill>
              <a:latin typeface="Arial" pitchFamily="34" charset="0"/>
              <a:cs typeface="Arial" pitchFamily="34" charset="0"/>
            </a:endParaRPr>
          </a:p>
        </p:txBody>
      </p:sp>
      <p:cxnSp>
        <p:nvCxnSpPr>
          <p:cNvPr id="8" name="Straight Connector 7"/>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3275856"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Geothermal Tools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6" name="TextBox 5"/>
          <p:cNvSpPr txBox="1"/>
          <p:nvPr/>
        </p:nvSpPr>
        <p:spPr>
          <a:xfrm>
            <a:off x="539552" y="3075806"/>
            <a:ext cx="6480720" cy="1569660"/>
          </a:xfrm>
          <a:prstGeom prst="rect">
            <a:avLst/>
          </a:prstGeom>
          <a:noFill/>
        </p:spPr>
        <p:txBody>
          <a:bodyPr wrap="square" rtlCol="0">
            <a:spAutoFit/>
          </a:bodyPr>
          <a:lstStyle/>
          <a:p>
            <a:pPr algn="just"/>
            <a:r>
              <a:rPr lang="en-CA" sz="1600" dirty="0" smtClean="0"/>
              <a:t>By combining the downhole measurements with PPS’s </a:t>
            </a:r>
            <a:r>
              <a:rPr lang="en-CA" sz="1600" dirty="0" err="1" smtClean="0"/>
              <a:t>DepthWatcher</a:t>
            </a:r>
            <a:r>
              <a:rPr lang="en-CA" sz="1600" dirty="0" smtClean="0"/>
              <a:t> (PPS36), a depth versus time recorder, customers have the capability to create synchronized profile logs which have many applications for the end user such as monitoring radioactive tracers in injected fluids, interpreting </a:t>
            </a:r>
            <a:r>
              <a:rPr lang="en-CA" sz="1600" dirty="0" err="1" smtClean="0"/>
              <a:t>lithology</a:t>
            </a:r>
            <a:r>
              <a:rPr lang="en-CA" sz="1600" dirty="0" smtClean="0"/>
              <a:t>, estimating shale volume and correlating cores with logged depth.</a:t>
            </a:r>
            <a:endParaRPr lang="en-CA" sz="1600" dirty="0"/>
          </a:p>
        </p:txBody>
      </p:sp>
      <p:sp>
        <p:nvSpPr>
          <p:cNvPr id="9" name="TextBox 8"/>
          <p:cNvSpPr txBox="1"/>
          <p:nvPr/>
        </p:nvSpPr>
        <p:spPr>
          <a:xfrm>
            <a:off x="179512" y="1995686"/>
            <a:ext cx="3168352" cy="261610"/>
          </a:xfrm>
          <a:prstGeom prst="rect">
            <a:avLst/>
          </a:prstGeom>
          <a:noFill/>
        </p:spPr>
        <p:txBody>
          <a:bodyPr wrap="square" rtlCol="0">
            <a:spAutoFit/>
          </a:bodyPr>
          <a:lstStyle/>
          <a:p>
            <a:r>
              <a:rPr lang="en-CA" sz="1100" dirty="0" smtClean="0"/>
              <a:t>Available models: PPS71 Memory or SRO Tool</a:t>
            </a:r>
            <a:endParaRPr lang="en-CA" sz="1100" dirty="0"/>
          </a:p>
        </p:txBody>
      </p:sp>
      <p:cxnSp>
        <p:nvCxnSpPr>
          <p:cNvPr id="7" name="Straight Connector 6"/>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25000" b="-25000"/>
          </a:stretch>
        </a:blipFill>
        <a:effectLst/>
      </p:bgPr>
    </p:bg>
    <p:spTree>
      <p:nvGrpSpPr>
        <p:cNvPr id="1" name=""/>
        <p:cNvGrpSpPr/>
        <p:nvPr/>
      </p:nvGrpSpPr>
      <p:grpSpPr>
        <a:xfrm>
          <a:off x="0" y="0"/>
          <a:ext cx="0" cy="0"/>
          <a:chOff x="0" y="0"/>
          <a:chExt cx="0" cy="0"/>
        </a:xfrm>
      </p:grpSpPr>
      <p:graphicFrame>
        <p:nvGraphicFramePr>
          <p:cNvPr id="4" name="Diagram 3"/>
          <p:cNvGraphicFramePr/>
          <p:nvPr/>
        </p:nvGraphicFramePr>
        <p:xfrm>
          <a:off x="323528" y="1563638"/>
          <a:ext cx="5832648"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42178"/>
            <a:ext cx="413995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PulseLink MWD/LWD Tool</a:t>
            </a:r>
            <a:endParaRPr lang="en-CA" cap="small" spc="300" dirty="0">
              <a:solidFill>
                <a:schemeClr val="tx2"/>
              </a:solidFill>
              <a:latin typeface="Arial" pitchFamily="34" charset="0"/>
              <a:cs typeface="Arial" pitchFamily="34" charset="0"/>
            </a:endParaRPr>
          </a:p>
        </p:txBody>
      </p:sp>
      <p:sp>
        <p:nvSpPr>
          <p:cNvPr id="7" name="TextBox 6"/>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6" name="Straight Connector 5"/>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2254101"/>
            <a:ext cx="9144000" cy="461665"/>
          </a:xfrm>
          <a:prstGeom prst="rect">
            <a:avLst/>
          </a:prstGeom>
          <a:noFill/>
        </p:spPr>
        <p:txBody>
          <a:bodyPr wrap="square" rtlCol="0">
            <a:spAutoFit/>
          </a:bodyPr>
          <a:lstStyle/>
          <a:p>
            <a:pPr algn="ctr"/>
            <a:r>
              <a:rPr lang="en-CA" sz="2400" b="1" spc="300" dirty="0" smtClean="0"/>
              <a:t>REGIONAL </a:t>
            </a:r>
            <a:r>
              <a:rPr lang="en-CA" sz="2400" b="1" spc="300" dirty="0" smtClean="0"/>
              <a:t>CONTACTS</a:t>
            </a:r>
            <a:r>
              <a:rPr lang="en-CA" spc="300" dirty="0" smtClean="0"/>
              <a:t> </a:t>
            </a:r>
            <a:r>
              <a:rPr lang="en-CA" dirty="0" smtClean="0"/>
              <a:t>For PPS</a:t>
            </a:r>
            <a:endParaRPr lang="en-CA" dirty="0"/>
          </a:p>
        </p:txBody>
      </p:sp>
      <p:cxnSp>
        <p:nvCxnSpPr>
          <p:cNvPr id="4" name="Straight Connector 3"/>
          <p:cNvCxnSpPr/>
          <p:nvPr/>
        </p:nvCxnSpPr>
        <p:spPr>
          <a:xfrm>
            <a:off x="323528" y="2139702"/>
            <a:ext cx="864096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572000" y="915566"/>
            <a:ext cx="3960440" cy="1569660"/>
          </a:xfrm>
          <a:prstGeom prst="rect">
            <a:avLst/>
          </a:prstGeom>
          <a:noFill/>
        </p:spPr>
        <p:txBody>
          <a:bodyPr wrap="square" rtlCol="0">
            <a:spAutoFit/>
          </a:bodyPr>
          <a:lstStyle/>
          <a:p>
            <a:r>
              <a:rPr lang="en-CA" sz="1200" dirty="0" smtClean="0"/>
              <a:t>We started in Calgary, Alberta in 1999 and now we're in cities across the globe. We understand how each country, or each city for that matter, has a different way of doing things. That's why we have offices, staffed by locals. Team members on the ground who understand the nuances of their area, from the Subartic terrain of northern Alberta to the scorching heat of the Dubai desert. </a:t>
            </a:r>
          </a:p>
        </p:txBody>
      </p:sp>
      <p:sp>
        <p:nvSpPr>
          <p:cNvPr id="6" name="TextBox 5"/>
          <p:cNvSpPr txBox="1"/>
          <p:nvPr/>
        </p:nvSpPr>
        <p:spPr>
          <a:xfrm>
            <a:off x="4551073" y="474226"/>
            <a:ext cx="3693335"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Our Offices</a:t>
            </a:r>
            <a:endParaRPr lang="en-CA" cap="small" spc="300" dirty="0">
              <a:solidFill>
                <a:schemeClr val="tx2"/>
              </a:solidFill>
              <a:latin typeface="Arial" pitchFamily="34" charset="0"/>
              <a:cs typeface="Arial" pitchFamily="34" charset="0"/>
            </a:endParaRPr>
          </a:p>
        </p:txBody>
      </p:sp>
      <p:cxnSp>
        <p:nvCxnSpPr>
          <p:cNvPr id="7" name="Straight Connector 6"/>
          <p:cNvCxnSpPr/>
          <p:nvPr/>
        </p:nvCxnSpPr>
        <p:spPr>
          <a:xfrm>
            <a:off x="4644008" y="843558"/>
            <a:ext cx="4104456"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10000">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pic>
        <p:nvPicPr>
          <p:cNvPr id="12" name="Picture 11" descr="Local-China.jpg"/>
          <p:cNvPicPr>
            <a:picLocks noChangeAspect="1"/>
          </p:cNvPicPr>
          <p:nvPr/>
        </p:nvPicPr>
        <p:blipFill>
          <a:blip r:embed="rId3" cstate="print"/>
          <a:stretch>
            <a:fillRect/>
          </a:stretch>
        </p:blipFill>
        <p:spPr>
          <a:xfrm>
            <a:off x="-468560" y="2211710"/>
            <a:ext cx="1822446" cy="792088"/>
          </a:xfrm>
          <a:prstGeom prst="rect">
            <a:avLst/>
          </a:prstGeom>
        </p:spPr>
      </p:pic>
      <p:pic>
        <p:nvPicPr>
          <p:cNvPr id="13" name="Picture 12" descr="Local-China.jpg"/>
          <p:cNvPicPr>
            <a:picLocks noChangeAspect="1"/>
          </p:cNvPicPr>
          <p:nvPr/>
        </p:nvPicPr>
        <p:blipFill>
          <a:blip r:embed="rId4" cstate="print"/>
          <a:stretch>
            <a:fillRect/>
          </a:stretch>
        </p:blipFill>
        <p:spPr>
          <a:xfrm>
            <a:off x="4211960" y="2499742"/>
            <a:ext cx="1822446" cy="792087"/>
          </a:xfrm>
          <a:prstGeom prst="rect">
            <a:avLst/>
          </a:prstGeom>
        </p:spPr>
      </p:pic>
      <p:pic>
        <p:nvPicPr>
          <p:cNvPr id="10" name="Picture 9" descr="Local-China.jpg"/>
          <p:cNvPicPr>
            <a:picLocks noChangeAspect="1"/>
          </p:cNvPicPr>
          <p:nvPr/>
        </p:nvPicPr>
        <p:blipFill>
          <a:blip r:embed="rId5" cstate="print"/>
          <a:stretch>
            <a:fillRect/>
          </a:stretch>
        </p:blipFill>
        <p:spPr>
          <a:xfrm>
            <a:off x="4211960" y="1203598"/>
            <a:ext cx="1822446" cy="792087"/>
          </a:xfrm>
          <a:prstGeom prst="rect">
            <a:avLst/>
          </a:prstGeom>
        </p:spPr>
      </p:pic>
      <p:sp>
        <p:nvSpPr>
          <p:cNvPr id="11" name="Rectangle 10"/>
          <p:cNvSpPr/>
          <p:nvPr/>
        </p:nvSpPr>
        <p:spPr>
          <a:xfrm>
            <a:off x="3923928" y="51470"/>
            <a:ext cx="648072" cy="46805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3" name="TextBox 2"/>
          <p:cNvSpPr txBox="1"/>
          <p:nvPr/>
        </p:nvSpPr>
        <p:spPr>
          <a:xfrm>
            <a:off x="0" y="42178"/>
            <a:ext cx="3419872"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Regional Offices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5" name="TextBox 4"/>
          <p:cNvSpPr txBox="1"/>
          <p:nvPr/>
        </p:nvSpPr>
        <p:spPr>
          <a:xfrm>
            <a:off x="1403648" y="987574"/>
            <a:ext cx="3240360" cy="2462213"/>
          </a:xfrm>
          <a:prstGeom prst="rect">
            <a:avLst/>
          </a:prstGeom>
          <a:noFill/>
        </p:spPr>
        <p:txBody>
          <a:bodyPr wrap="square" rtlCol="0">
            <a:spAutoFit/>
          </a:bodyPr>
          <a:lstStyle/>
          <a:p>
            <a:r>
              <a:rPr lang="en-CA" sz="1100" b="1" dirty="0" smtClean="0"/>
              <a:t>ALGERIA</a:t>
            </a:r>
          </a:p>
          <a:p>
            <a:r>
              <a:rPr lang="en-CA" sz="1100" dirty="0" smtClean="0"/>
              <a:t>Cite Gharbouz, Ouargla, Algeria</a:t>
            </a:r>
            <a:br>
              <a:rPr lang="en-CA" sz="1100" dirty="0" smtClean="0"/>
            </a:br>
            <a:r>
              <a:rPr lang="en-CA" sz="1100" dirty="0" smtClean="0"/>
              <a:t>Contact: Mohamed Zoubeidi</a:t>
            </a:r>
            <a:br>
              <a:rPr lang="en-CA" sz="1100" dirty="0" smtClean="0"/>
            </a:br>
            <a:r>
              <a:rPr lang="en-CA" sz="1100" dirty="0" smtClean="0"/>
              <a:t>Mobile: +213 657 267 476</a:t>
            </a:r>
            <a:br>
              <a:rPr lang="en-CA" sz="1100" dirty="0" smtClean="0"/>
            </a:br>
            <a:r>
              <a:rPr lang="en-CA" sz="1100" dirty="0" smtClean="0"/>
              <a:t>E-mail: </a:t>
            </a:r>
            <a:r>
              <a:rPr lang="en-CA" sz="1100" dirty="0" smtClean="0">
                <a:hlinkClick r:id="rId6"/>
              </a:rPr>
              <a:t>mzoubeidi@pioneerps.com</a:t>
            </a:r>
            <a:endParaRPr lang="en-CA" sz="1100" dirty="0" smtClean="0"/>
          </a:p>
          <a:p>
            <a:endParaRPr lang="en-CA" sz="1100" dirty="0" smtClean="0"/>
          </a:p>
          <a:p>
            <a:r>
              <a:rPr lang="en-CA" sz="1100" b="1" dirty="0" smtClean="0"/>
              <a:t>CHINA</a:t>
            </a:r>
          </a:p>
          <a:p>
            <a:r>
              <a:rPr lang="en-CA" sz="1100" dirty="0" smtClean="0"/>
              <a:t>Marine Hi-Tech Development Zone, #4668</a:t>
            </a:r>
            <a:br>
              <a:rPr lang="en-CA" sz="1100" dirty="0" smtClean="0"/>
            </a:br>
            <a:r>
              <a:rPr lang="en-CA" sz="1100" dirty="0" smtClean="0"/>
              <a:t>Xinbei Road, Tanggu, Tianjin, China, 300450</a:t>
            </a:r>
            <a:br>
              <a:rPr lang="en-CA" sz="1100" dirty="0" smtClean="0"/>
            </a:br>
            <a:r>
              <a:rPr lang="en-CA" sz="1100" dirty="0" smtClean="0"/>
              <a:t>Contact: Gan Haonian</a:t>
            </a:r>
            <a:br>
              <a:rPr lang="en-CA" sz="1100" dirty="0" smtClean="0"/>
            </a:br>
            <a:r>
              <a:rPr lang="en-CA" sz="1100" dirty="0" smtClean="0"/>
              <a:t>Mobile: +86-15902217587</a:t>
            </a:r>
            <a:br>
              <a:rPr lang="en-CA" sz="1100" dirty="0" smtClean="0"/>
            </a:br>
            <a:r>
              <a:rPr lang="en-CA" sz="1100" dirty="0" smtClean="0"/>
              <a:t>Telephone: +86-22-66351929</a:t>
            </a:r>
            <a:br>
              <a:rPr lang="en-CA" sz="1100" dirty="0" smtClean="0"/>
            </a:br>
            <a:r>
              <a:rPr lang="en-CA" sz="1100" dirty="0" smtClean="0"/>
              <a:t>E-mail: </a:t>
            </a:r>
            <a:r>
              <a:rPr lang="en-CA" sz="1100" dirty="0" smtClean="0">
                <a:hlinkClick r:id="rId7"/>
              </a:rPr>
              <a:t>ganhaonian@pioneerps.com</a:t>
            </a:r>
            <a:endParaRPr lang="en-CA" sz="1100" dirty="0" smtClean="0"/>
          </a:p>
          <a:p>
            <a:endParaRPr lang="en-CA" sz="1100" dirty="0"/>
          </a:p>
        </p:txBody>
      </p:sp>
      <p:pic>
        <p:nvPicPr>
          <p:cNvPr id="6" name="Picture 5" descr="Local-Algeria.jpg"/>
          <p:cNvPicPr>
            <a:picLocks noChangeAspect="1"/>
          </p:cNvPicPr>
          <p:nvPr/>
        </p:nvPicPr>
        <p:blipFill>
          <a:blip r:embed="rId8" cstate="print"/>
          <a:stretch>
            <a:fillRect/>
          </a:stretch>
        </p:blipFill>
        <p:spPr>
          <a:xfrm>
            <a:off x="-396552" y="1059582"/>
            <a:ext cx="1797050" cy="781050"/>
          </a:xfrm>
          <a:prstGeom prst="rect">
            <a:avLst/>
          </a:prstGeom>
        </p:spPr>
      </p:pic>
      <p:sp>
        <p:nvSpPr>
          <p:cNvPr id="8" name="TextBox 7"/>
          <p:cNvSpPr txBox="1"/>
          <p:nvPr/>
        </p:nvSpPr>
        <p:spPr>
          <a:xfrm>
            <a:off x="6012160" y="987574"/>
            <a:ext cx="3312368" cy="2677656"/>
          </a:xfrm>
          <a:prstGeom prst="rect">
            <a:avLst/>
          </a:prstGeom>
          <a:noFill/>
        </p:spPr>
        <p:txBody>
          <a:bodyPr wrap="square" rtlCol="0">
            <a:spAutoFit/>
          </a:bodyPr>
          <a:lstStyle/>
          <a:p>
            <a:endParaRPr lang="en-CA" sz="1050" b="1" dirty="0" smtClean="0"/>
          </a:p>
          <a:p>
            <a:r>
              <a:rPr lang="en-CA" sz="1050" b="1" dirty="0" smtClean="0"/>
              <a:t>COLOMBIA</a:t>
            </a:r>
          </a:p>
          <a:p>
            <a:r>
              <a:rPr lang="en-CA" sz="1050" dirty="0" smtClean="0"/>
              <a:t>Calle 98 No. 21-11, Apto 203 - Edificio Agora</a:t>
            </a:r>
            <a:br>
              <a:rPr lang="en-CA" sz="1050" dirty="0" smtClean="0"/>
            </a:br>
            <a:r>
              <a:rPr lang="en-CA" sz="1050" dirty="0" smtClean="0"/>
              <a:t>Bogota, Colombia</a:t>
            </a:r>
            <a:br>
              <a:rPr lang="en-CA" sz="1050" dirty="0" smtClean="0"/>
            </a:br>
            <a:r>
              <a:rPr lang="en-CA" sz="1050" dirty="0" smtClean="0"/>
              <a:t>Contact: Virgilio Leon Sanchez</a:t>
            </a:r>
            <a:br>
              <a:rPr lang="en-CA" sz="1050" dirty="0" smtClean="0"/>
            </a:br>
            <a:r>
              <a:rPr lang="en-CA" sz="1050" dirty="0" smtClean="0"/>
              <a:t>Mobile: +57 311 233 9243</a:t>
            </a:r>
            <a:br>
              <a:rPr lang="en-CA" sz="1050" dirty="0" smtClean="0"/>
            </a:br>
            <a:r>
              <a:rPr lang="en-CA" sz="1050" dirty="0" smtClean="0"/>
              <a:t>Telephone: +1-832-699-0519</a:t>
            </a:r>
            <a:br>
              <a:rPr lang="en-CA" sz="1050" dirty="0" smtClean="0"/>
            </a:br>
            <a:r>
              <a:rPr lang="en-CA" sz="1050" dirty="0" smtClean="0"/>
              <a:t>E-mail: </a:t>
            </a:r>
            <a:r>
              <a:rPr lang="en-CA" sz="1050" dirty="0" smtClean="0">
                <a:hlinkClick r:id="rId9"/>
              </a:rPr>
              <a:t>vleon@pioneerps.com</a:t>
            </a:r>
            <a:endParaRPr lang="en-CA" sz="1050" dirty="0" smtClean="0"/>
          </a:p>
          <a:p>
            <a:endParaRPr lang="en-CA" sz="1050" dirty="0" smtClean="0"/>
          </a:p>
          <a:p>
            <a:r>
              <a:rPr lang="en-CA" sz="1050" b="1" dirty="0" smtClean="0"/>
              <a:t>INDONESIA</a:t>
            </a:r>
          </a:p>
          <a:p>
            <a:r>
              <a:rPr lang="en-CA" sz="1050" dirty="0" smtClean="0"/>
              <a:t>Perumahan Citra Indah City, Cluster Anyelir, Block AE 27/02, Jonggol, Bogor, West Java</a:t>
            </a:r>
            <a:br>
              <a:rPr lang="en-CA" sz="1050" dirty="0" smtClean="0"/>
            </a:br>
            <a:r>
              <a:rPr lang="en-CA" sz="1050" dirty="0" smtClean="0"/>
              <a:t>Contact: Rudyman Surajaya</a:t>
            </a:r>
            <a:br>
              <a:rPr lang="en-CA" sz="1050" dirty="0" smtClean="0"/>
            </a:br>
            <a:r>
              <a:rPr lang="en-CA" sz="1050" dirty="0" smtClean="0"/>
              <a:t>Mobile: +62 85228586255</a:t>
            </a:r>
            <a:br>
              <a:rPr lang="en-CA" sz="1050" dirty="0" smtClean="0"/>
            </a:br>
            <a:r>
              <a:rPr lang="en-CA" sz="1050" dirty="0" smtClean="0"/>
              <a:t>E-mail: </a:t>
            </a:r>
            <a:r>
              <a:rPr lang="en-CA" sz="1050" dirty="0" smtClean="0">
                <a:hlinkClick r:id="rId10"/>
              </a:rPr>
              <a:t>rudy@pioneerps.com</a:t>
            </a:r>
            <a:endParaRPr lang="en-CA" sz="1050" dirty="0" smtClean="0"/>
          </a:p>
          <a:p>
            <a:endParaRPr lang="en-CA" sz="1050" dirty="0" smtClean="0"/>
          </a:p>
        </p:txBody>
      </p:sp>
      <p:cxnSp>
        <p:nvCxnSpPr>
          <p:cNvPr id="14" name="Straight Connector 13"/>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42178"/>
            <a:ext cx="2771800"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Calibration Labs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sp>
        <p:nvSpPr>
          <p:cNvPr id="6" name="Action Button: Forward or Next 5">
            <a:hlinkClick r:id="" action="ppaction://hlinkshowjump?jump=nextslide" highlightClick="1"/>
          </p:cNvPr>
          <p:cNvSpPr/>
          <p:nvPr/>
        </p:nvSpPr>
        <p:spPr>
          <a:xfrm>
            <a:off x="8676456" y="4659982"/>
            <a:ext cx="360040" cy="36004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7" name="Action Button: Back or Previous 6">
            <a:hlinkClick r:id="" action="ppaction://hlinkshowjump?jump=previousslide" highlightClick="1"/>
          </p:cNvPr>
          <p:cNvSpPr/>
          <p:nvPr/>
        </p:nvSpPr>
        <p:spPr>
          <a:xfrm>
            <a:off x="8244408" y="4659982"/>
            <a:ext cx="360040" cy="36004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9" name="Rounded Rectangle 8"/>
          <p:cNvSpPr/>
          <p:nvPr/>
        </p:nvSpPr>
        <p:spPr>
          <a:xfrm>
            <a:off x="827584" y="915566"/>
            <a:ext cx="7272808" cy="3168352"/>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just"/>
            <a:r>
              <a:rPr lang="en-CA" sz="2400" i="1" dirty="0" smtClean="0">
                <a:solidFill>
                  <a:schemeClr val="tx2"/>
                </a:solidFill>
                <a:latin typeface="Arial Narrow" pitchFamily="34" charset="0"/>
                <a:ea typeface="Adobe Song Std L" pitchFamily="18" charset="-128"/>
              </a:rPr>
              <a:t>Pioneer Petrotech Services has a number of calibration labs around the world. The importance of calibration and the calibration procedure cannot be under-estimated. It ensures that the downhole sensor does not have dead ranges or pressure and temperature ranges where the data transmitted is erroneous. </a:t>
            </a:r>
            <a:endParaRPr lang="en-CA" sz="2400" dirty="0"/>
          </a:p>
        </p:txBody>
      </p:sp>
      <p:cxnSp>
        <p:nvCxnSpPr>
          <p:cNvPr id="8" name="Straight Connector 7"/>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pic>
        <p:nvPicPr>
          <p:cNvPr id="10" name="Picture 9" descr="Calibration-Labs-Map.jpg"/>
          <p:cNvPicPr>
            <a:picLocks noChangeAspect="1"/>
          </p:cNvPicPr>
          <p:nvPr/>
        </p:nvPicPr>
        <p:blipFill>
          <a:blip r:embed="rId3" cstate="print"/>
          <a:stretch>
            <a:fillRect/>
          </a:stretch>
        </p:blipFill>
        <p:spPr>
          <a:xfrm>
            <a:off x="1115616" y="1"/>
            <a:ext cx="7056784" cy="5093618"/>
          </a:xfrm>
          <a:prstGeom prst="rect">
            <a:avLst/>
          </a:prstGeom>
        </p:spPr>
      </p:pic>
      <p:sp>
        <p:nvSpPr>
          <p:cNvPr id="3" name="TextBox 2"/>
          <p:cNvSpPr txBox="1"/>
          <p:nvPr/>
        </p:nvSpPr>
        <p:spPr>
          <a:xfrm>
            <a:off x="0" y="42178"/>
            <a:ext cx="2771800" cy="369332"/>
          </a:xfrm>
          <a:prstGeom prst="rect">
            <a:avLst/>
          </a:prstGeom>
          <a:noFill/>
        </p:spPr>
        <p:txBody>
          <a:bodyPr wrap="square" rtlCol="0">
            <a:spAutoFit/>
          </a:bodyPr>
          <a:lstStyle/>
          <a:p>
            <a:r>
              <a:rPr lang="en-CA" cap="small" spc="300" dirty="0" smtClean="0">
                <a:solidFill>
                  <a:schemeClr val="tx2"/>
                </a:solidFill>
                <a:latin typeface="Arial" pitchFamily="34" charset="0"/>
                <a:cs typeface="Arial" pitchFamily="34" charset="0"/>
              </a:rPr>
              <a:t>Calibration Labs</a:t>
            </a:r>
            <a:endParaRPr lang="en-CA" cap="small" spc="300" dirty="0">
              <a:solidFill>
                <a:schemeClr val="tx2"/>
              </a:solidFill>
              <a:latin typeface="Arial" pitchFamily="34" charset="0"/>
              <a:cs typeface="Arial" pitchFamily="34" charset="0"/>
            </a:endParaRPr>
          </a:p>
        </p:txBody>
      </p:sp>
      <p:sp>
        <p:nvSpPr>
          <p:cNvPr id="4" name="TextBox 3"/>
          <p:cNvSpPr txBox="1"/>
          <p:nvPr/>
        </p:nvSpPr>
        <p:spPr>
          <a:xfrm>
            <a:off x="0" y="494551"/>
            <a:ext cx="3635896" cy="276999"/>
          </a:xfrm>
          <a:prstGeom prst="rect">
            <a:avLst/>
          </a:prstGeom>
          <a:noFill/>
        </p:spPr>
        <p:txBody>
          <a:bodyPr wrap="square" rtlCol="0">
            <a:spAutoFit/>
          </a:bodyPr>
          <a:lstStyle/>
          <a:p>
            <a:r>
              <a:rPr lang="en-CA" sz="1200" dirty="0" smtClean="0">
                <a:solidFill>
                  <a:schemeClr val="accent1"/>
                </a:solidFill>
                <a:latin typeface="Arial" pitchFamily="34" charset="0"/>
                <a:cs typeface="Arial" pitchFamily="34" charset="0"/>
              </a:rPr>
              <a:t>Smart Gauges &amp; Simple Software</a:t>
            </a:r>
            <a:endParaRPr lang="en-CA" sz="1200" dirty="0">
              <a:solidFill>
                <a:schemeClr val="accent1"/>
              </a:solidFill>
              <a:latin typeface="Arial" pitchFamily="34" charset="0"/>
              <a:cs typeface="Arial" pitchFamily="34" charset="0"/>
            </a:endParaRPr>
          </a:p>
        </p:txBody>
      </p:sp>
      <p:cxnSp>
        <p:nvCxnSpPr>
          <p:cNvPr id="8" name="Straight Connector 7"/>
          <p:cNvCxnSpPr/>
          <p:nvPr/>
        </p:nvCxnSpPr>
        <p:spPr>
          <a:xfrm>
            <a:off x="0" y="411510"/>
            <a:ext cx="4572000" cy="0"/>
          </a:xfrm>
          <a:prstGeom prst="line">
            <a:avLst/>
          </a:prstGeom>
          <a:ln w="19050">
            <a:gradFill>
              <a:gsLst>
                <a:gs pos="20000">
                  <a:schemeClr val="accent1">
                    <a:lumMod val="50000"/>
                  </a:schemeClr>
                </a:gs>
                <a:gs pos="50000">
                  <a:schemeClr val="accent1">
                    <a:tint val="44500"/>
                    <a:satMod val="160000"/>
                  </a:schemeClr>
                </a:gs>
                <a:gs pos="100000">
                  <a:schemeClr val="accent1">
                    <a:tint val="23500"/>
                    <a:satMod val="16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644008" y="195486"/>
            <a:ext cx="4320480" cy="1077218"/>
          </a:xfrm>
          <a:prstGeom prst="rect">
            <a:avLst/>
          </a:prstGeom>
          <a:solidFill>
            <a:schemeClr val="accent1">
              <a:alpha val="7000"/>
            </a:schemeClr>
          </a:solidFill>
        </p:spPr>
        <p:txBody>
          <a:bodyPr wrap="square" rtlCol="0">
            <a:spAutoFit/>
          </a:bodyPr>
          <a:lstStyle/>
          <a:p>
            <a:pPr algn="just"/>
            <a:r>
              <a:rPr lang="en-CA" sz="1600" dirty="0" smtClean="0"/>
              <a:t>Pioneer Petrotech Services has a number of calibration labs around the world including </a:t>
            </a:r>
            <a:r>
              <a:rPr lang="en-CA" sz="1600" b="1" dirty="0" smtClean="0"/>
              <a:t>Canada, Algeria, Oman, Kazakhstan, China, Malaysia and Indonesia</a:t>
            </a:r>
            <a:r>
              <a:rPr lang="en-CA" sz="1600" dirty="0" smtClean="0"/>
              <a:t>. </a:t>
            </a:r>
            <a:endParaRPr lang="en-CA" sz="1600" dirty="0"/>
          </a:p>
        </p:txBody>
      </p:sp>
    </p:spTree>
  </p:cSld>
  <p:clrMapOvr>
    <a:masterClrMapping/>
  </p:clrMapOvr>
  <p:transition advTm="5000">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2254101"/>
            <a:ext cx="9144000" cy="461665"/>
          </a:xfrm>
          <a:prstGeom prst="rect">
            <a:avLst/>
          </a:prstGeom>
          <a:noFill/>
        </p:spPr>
        <p:txBody>
          <a:bodyPr wrap="square" rtlCol="0">
            <a:spAutoFit/>
          </a:bodyPr>
          <a:lstStyle/>
          <a:p>
            <a:pPr algn="ctr"/>
            <a:r>
              <a:rPr lang="en-CA" sz="2400" b="1" spc="300" dirty="0" smtClean="0"/>
              <a:t>QUESTIONS </a:t>
            </a:r>
            <a:r>
              <a:rPr lang="en-CA" dirty="0" smtClean="0"/>
              <a:t>For PPS</a:t>
            </a:r>
            <a:endParaRPr lang="en-CA" dirty="0"/>
          </a:p>
        </p:txBody>
      </p:sp>
      <p:cxnSp>
        <p:nvCxnSpPr>
          <p:cNvPr id="4" name="Straight Connector 3"/>
          <p:cNvCxnSpPr/>
          <p:nvPr/>
        </p:nvCxnSpPr>
        <p:spPr>
          <a:xfrm>
            <a:off x="323528" y="2139702"/>
            <a:ext cx="864096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Tm="5000">
    <p:fade/>
  </p:transition>
  <p:timing>
    <p:tnLst>
      <p:par>
        <p:cTn id="1" dur="indefinite" restart="never" nodeType="tmRoot"/>
      </p:par>
    </p:tnLst>
  </p:timing>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00446E"/>
      </a:dk2>
      <a:lt2>
        <a:srgbClr val="AEAA95"/>
      </a:lt2>
      <a:accent1>
        <a:srgbClr val="1B7CBA"/>
      </a:accent1>
      <a:accent2>
        <a:srgbClr val="1068B3"/>
      </a:accent2>
      <a:accent3>
        <a:srgbClr val="7FC242"/>
      </a:accent3>
      <a:accent4>
        <a:srgbClr val="FFE563"/>
      </a:accent4>
      <a:accent5>
        <a:srgbClr val="981B1E"/>
      </a:accent5>
      <a:accent6>
        <a:srgbClr val="C6D9F0"/>
      </a:accent6>
      <a:hlink>
        <a:srgbClr val="00FFFF"/>
      </a:hlink>
      <a:folHlink>
        <a:srgbClr val="CBCBF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5871</TotalTime>
  <Words>1561</Words>
  <Application>Microsoft Office PowerPoint</Application>
  <PresentationFormat>On-screen Show (16:9)</PresentationFormat>
  <Paragraphs>187</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vector>
  </TitlesOfParts>
  <Company>Hewlett-Packard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Sherilyn</dc:creator>
  <cp:lastModifiedBy>Sherilyn</cp:lastModifiedBy>
  <cp:revision>489</cp:revision>
  <dcterms:created xsi:type="dcterms:W3CDTF">2015-08-04T17:00:41Z</dcterms:created>
  <dcterms:modified xsi:type="dcterms:W3CDTF">2017-06-29T17:52:43Z</dcterms:modified>
</cp:coreProperties>
</file>